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7.xml" ContentType="application/vnd.openxmlformats-officedocument.presentationml.notesSlide+xml"/>
  <Override PartName="/ppt/ink/ink4.xml" ContentType="application/inkml+xml"/>
  <Override PartName="/ppt/notesSlides/notesSlide18.xml" ContentType="application/vnd.openxmlformats-officedocument.presentationml.notesSlide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21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9" r:id="rId1"/>
  </p:sldMasterIdLst>
  <p:notesMasterIdLst>
    <p:notesMasterId r:id="rId60"/>
  </p:notesMasterIdLst>
  <p:handoutMasterIdLst>
    <p:handoutMasterId r:id="rId61"/>
  </p:handoutMasterIdLst>
  <p:sldIdLst>
    <p:sldId id="256" r:id="rId2"/>
    <p:sldId id="549" r:id="rId3"/>
    <p:sldId id="571" r:id="rId4"/>
    <p:sldId id="606" r:id="rId5"/>
    <p:sldId id="607" r:id="rId6"/>
    <p:sldId id="608" r:id="rId7"/>
    <p:sldId id="594" r:id="rId8"/>
    <p:sldId id="595" r:id="rId9"/>
    <p:sldId id="596" r:id="rId10"/>
    <p:sldId id="597" r:id="rId11"/>
    <p:sldId id="583" r:id="rId12"/>
    <p:sldId id="584" r:id="rId13"/>
    <p:sldId id="585" r:id="rId14"/>
    <p:sldId id="587" r:id="rId15"/>
    <p:sldId id="588" r:id="rId16"/>
    <p:sldId id="589" r:id="rId17"/>
    <p:sldId id="590" r:id="rId18"/>
    <p:sldId id="460" r:id="rId19"/>
    <p:sldId id="592" r:id="rId20"/>
    <p:sldId id="579" r:id="rId21"/>
    <p:sldId id="580" r:id="rId22"/>
    <p:sldId id="581" r:id="rId23"/>
    <p:sldId id="582" r:id="rId24"/>
    <p:sldId id="461" r:id="rId25"/>
    <p:sldId id="462" r:id="rId26"/>
    <p:sldId id="463" r:id="rId27"/>
    <p:sldId id="466" r:id="rId28"/>
    <p:sldId id="467" r:id="rId29"/>
    <p:sldId id="465" r:id="rId30"/>
    <p:sldId id="468" r:id="rId31"/>
    <p:sldId id="591" r:id="rId32"/>
    <p:sldId id="539" r:id="rId33"/>
    <p:sldId id="504" r:id="rId34"/>
    <p:sldId id="505" r:id="rId35"/>
    <p:sldId id="514" r:id="rId36"/>
    <p:sldId id="506" r:id="rId37"/>
    <p:sldId id="515" r:id="rId38"/>
    <p:sldId id="507" r:id="rId39"/>
    <p:sldId id="516" r:id="rId40"/>
    <p:sldId id="508" r:id="rId41"/>
    <p:sldId id="509" r:id="rId42"/>
    <p:sldId id="510" r:id="rId43"/>
    <p:sldId id="511" r:id="rId44"/>
    <p:sldId id="512" r:id="rId45"/>
    <p:sldId id="513" r:id="rId46"/>
    <p:sldId id="576" r:id="rId47"/>
    <p:sldId id="574" r:id="rId48"/>
    <p:sldId id="602" r:id="rId49"/>
    <p:sldId id="469" r:id="rId50"/>
    <p:sldId id="603" r:id="rId51"/>
    <p:sldId id="604" r:id="rId52"/>
    <p:sldId id="593" r:id="rId53"/>
    <p:sldId id="543" r:id="rId54"/>
    <p:sldId id="540" r:id="rId55"/>
    <p:sldId id="541" r:id="rId56"/>
    <p:sldId id="542" r:id="rId57"/>
    <p:sldId id="476" r:id="rId58"/>
    <p:sldId id="60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án García Jara" initials="GG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0"/>
    <p:restoredTop sz="94822"/>
  </p:normalViewPr>
  <p:slideViewPr>
    <p:cSldViewPr snapToGrid="0" snapToObjects="1">
      <p:cViewPr>
        <p:scale>
          <a:sx n="103" d="100"/>
          <a:sy n="103" d="100"/>
        </p:scale>
        <p:origin x="1568" y="2152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67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04D7A934-FA72-7746-9263-CC67893E25AA}"/>
    <pc:docChg chg="custSel addSld modSld">
      <pc:chgData name="pavlos protopapas" userId="74894_tp_dropbox" providerId="OAuth2" clId="{04D7A934-FA72-7746-9263-CC67893E25AA}" dt="2020-04-08T17:27:59.426" v="535"/>
      <pc:docMkLst>
        <pc:docMk/>
      </pc:docMkLst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2119492943" sldId="460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2119492943" sldId="460"/>
            <ac:inkMk id="6" creationId="{4CE4D79A-76EF-1E48-8B70-8AB61AD914C3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2006640212" sldId="461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2006640212" sldId="461"/>
            <ac:inkMk id="5" creationId="{790107F8-6836-1946-BB3D-56447CDAEF44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518850596" sldId="462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518850596" sldId="462"/>
            <ac:inkMk id="5" creationId="{C206A81C-0E25-5C42-8C71-324195BA09DE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83855083" sldId="463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83855083" sldId="463"/>
            <ac:inkMk id="10" creationId="{79CFBFC4-02E3-C140-B3E8-85897164EAC8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488358346" sldId="466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488358346" sldId="466"/>
            <ac:inkMk id="4" creationId="{02B07C42-0CD0-9F4C-BBD4-EFEB403B65C5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56222388" sldId="467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56222388" sldId="467"/>
            <ac:inkMk id="5" creationId="{6689C4E7-5B28-EA44-A6FB-5C4F5761E2A4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404658482" sldId="468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404658482" sldId="468"/>
            <ac:inkMk id="4" creationId="{EBA02454-CC24-5040-9E23-A50C0DAB1E57}"/>
          </ac:inkMkLst>
        </pc:inkChg>
      </pc:sldChg>
      <pc:sldChg chg="addSp delSp">
        <pc:chgData name="pavlos protopapas" userId="74894_tp_dropbox" providerId="OAuth2" clId="{04D7A934-FA72-7746-9263-CC67893E25AA}" dt="2020-04-08T13:24:43.293" v="531"/>
        <pc:sldMkLst>
          <pc:docMk/>
          <pc:sldMk cId="807375503" sldId="469"/>
        </pc:sldMkLst>
        <pc:inkChg chg="add del">
          <ac:chgData name="pavlos protopapas" userId="74894_tp_dropbox" providerId="OAuth2" clId="{04D7A934-FA72-7746-9263-CC67893E25AA}" dt="2020-04-08T13:22:01.357" v="365"/>
          <ac:inkMkLst>
            <pc:docMk/>
            <pc:sldMk cId="807375503" sldId="469"/>
            <ac:inkMk id="5" creationId="{7C670C76-A636-9547-AF96-5DD7E8E04B83}"/>
          </ac:inkMkLst>
        </pc:inkChg>
        <pc:inkChg chg="add del">
          <ac:chgData name="pavlos protopapas" userId="74894_tp_dropbox" providerId="OAuth2" clId="{04D7A934-FA72-7746-9263-CC67893E25AA}" dt="2020-04-08T13:22:01.357" v="365"/>
          <ac:inkMkLst>
            <pc:docMk/>
            <pc:sldMk cId="807375503" sldId="469"/>
            <ac:inkMk id="6" creationId="{FD14D6A3-1151-AA44-B2C6-FA44B951FB72}"/>
          </ac:inkMkLst>
        </pc:inkChg>
        <pc:inkChg chg="add del reco">
          <ac:chgData name="pavlos protopapas" userId="74894_tp_dropbox" providerId="OAuth2" clId="{04D7A934-FA72-7746-9263-CC67893E25AA}" dt="2020-04-08T13:24:30.736" v="516"/>
          <ac:inkMkLst>
            <pc:docMk/>
            <pc:sldMk cId="807375503" sldId="469"/>
            <ac:inkMk id="7" creationId="{D7276838-D562-EC4E-9103-27281CD205BC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2" creationId="{4A2B7C2C-8954-1E4D-830B-DE727EC6B87D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4" creationId="{D8E938A3-3E59-CA4C-825E-AC80E97EDA5B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5" creationId="{5A4D57B6-2416-4D44-95B9-6EB4CF7C83E9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6" creationId="{18E8EA8E-7E50-3643-9A62-5F44E7C1AE2E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7" creationId="{A3C444D3-A8F9-AE44-85A9-B30F3026DC26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8" creationId="{76E19D71-62A8-2F48-978D-4008D1B98F29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19" creationId="{06F69AF4-FCE7-D549-9139-71FBAA7690E4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20" creationId="{A6A0BD0D-15C0-004D-8846-6D9253D3EC5E}"/>
          </ac:inkMkLst>
        </pc:inkChg>
        <pc:inkChg chg="add del">
          <ac:chgData name="pavlos protopapas" userId="74894_tp_dropbox" providerId="OAuth2" clId="{04D7A934-FA72-7746-9263-CC67893E25AA}" dt="2020-04-08T13:22:06.787" v="375"/>
          <ac:inkMkLst>
            <pc:docMk/>
            <pc:sldMk cId="807375503" sldId="469"/>
            <ac:inkMk id="21" creationId="{8C3647F9-EFA3-BB4C-9294-C193756AC1CE}"/>
          </ac:inkMkLst>
        </pc:inkChg>
        <pc:inkChg chg="add del reco">
          <ac:chgData name="pavlos protopapas" userId="74894_tp_dropbox" providerId="OAuth2" clId="{04D7A934-FA72-7746-9263-CC67893E25AA}" dt="2020-04-08T13:24:30.730" v="515"/>
          <ac:inkMkLst>
            <pc:docMk/>
            <pc:sldMk cId="807375503" sldId="469"/>
            <ac:inkMk id="22" creationId="{6E80DBCD-853B-FE4A-BB32-D5E7D5E471D5}"/>
          </ac:inkMkLst>
        </pc:inkChg>
        <pc:inkChg chg="add del reco">
          <ac:chgData name="pavlos protopapas" userId="74894_tp_dropbox" providerId="OAuth2" clId="{04D7A934-FA72-7746-9263-CC67893E25AA}" dt="2020-04-08T13:24:30.740" v="517"/>
          <ac:inkMkLst>
            <pc:docMk/>
            <pc:sldMk cId="807375503" sldId="469"/>
            <ac:inkMk id="23" creationId="{7AC08517-B2B7-4741-A226-D390D4F8F87B}"/>
          </ac:inkMkLst>
        </pc:inkChg>
        <pc:inkChg chg="add del reco">
          <ac:chgData name="pavlos protopapas" userId="74894_tp_dropbox" providerId="OAuth2" clId="{04D7A934-FA72-7746-9263-CC67893E25AA}" dt="2020-04-08T13:24:30.744" v="519"/>
          <ac:inkMkLst>
            <pc:docMk/>
            <pc:sldMk cId="807375503" sldId="469"/>
            <ac:inkMk id="33" creationId="{A8501A3B-D805-DC4F-8DC4-B089541DD54E}"/>
          </ac:inkMkLst>
        </pc:inkChg>
        <pc:inkChg chg="add del">
          <ac:chgData name="pavlos protopapas" userId="74894_tp_dropbox" providerId="OAuth2" clId="{04D7A934-FA72-7746-9263-CC67893E25AA}" dt="2020-04-08T13:24:30.742" v="518"/>
          <ac:inkMkLst>
            <pc:docMk/>
            <pc:sldMk cId="807375503" sldId="469"/>
            <ac:inkMk id="37" creationId="{AEDBCFA0-9F02-F340-B23E-F8E53BAF1ABF}"/>
          </ac:inkMkLst>
        </pc:inkChg>
        <pc:inkChg chg="add del">
          <ac:chgData name="pavlos protopapas" userId="74894_tp_dropbox" providerId="OAuth2" clId="{04D7A934-FA72-7746-9263-CC67893E25AA}" dt="2020-04-08T13:22:13.918" v="379"/>
          <ac:inkMkLst>
            <pc:docMk/>
            <pc:sldMk cId="807375503" sldId="469"/>
            <ac:inkMk id="38" creationId="{D4739183-822B-7144-BB90-627CBA3C3925}"/>
          </ac:inkMkLst>
        </pc:inkChg>
        <pc:inkChg chg="add del">
          <ac:chgData name="pavlos protopapas" userId="74894_tp_dropbox" providerId="OAuth2" clId="{04D7A934-FA72-7746-9263-CC67893E25AA}" dt="2020-04-08T13:22:13.918" v="379"/>
          <ac:inkMkLst>
            <pc:docMk/>
            <pc:sldMk cId="807375503" sldId="469"/>
            <ac:inkMk id="39" creationId="{A21F3B33-B20F-1444-BBBE-59300C623C16}"/>
          </ac:inkMkLst>
        </pc:inkChg>
        <pc:inkChg chg="add del reco">
          <ac:chgData name="pavlos protopapas" userId="74894_tp_dropbox" providerId="OAuth2" clId="{04D7A934-FA72-7746-9263-CC67893E25AA}" dt="2020-04-08T13:24:25.219" v="508"/>
          <ac:inkMkLst>
            <pc:docMk/>
            <pc:sldMk cId="807375503" sldId="469"/>
            <ac:inkMk id="40" creationId="{B011B94C-C00C-4047-B6CB-F6556C349FCE}"/>
          </ac:inkMkLst>
        </pc:inkChg>
        <pc:inkChg chg="add del">
          <ac:chgData name="pavlos protopapas" userId="74894_tp_dropbox" providerId="OAuth2" clId="{04D7A934-FA72-7746-9263-CC67893E25AA}" dt="2020-04-08T13:22:15.970" v="383"/>
          <ac:inkMkLst>
            <pc:docMk/>
            <pc:sldMk cId="807375503" sldId="469"/>
            <ac:inkMk id="42" creationId="{3FB90B34-803F-4A4A-B197-149C78395F59}"/>
          </ac:inkMkLst>
        </pc:inkChg>
        <pc:inkChg chg="add del">
          <ac:chgData name="pavlos protopapas" userId="74894_tp_dropbox" providerId="OAuth2" clId="{04D7A934-FA72-7746-9263-CC67893E25AA}" dt="2020-04-08T13:22:15.970" v="383"/>
          <ac:inkMkLst>
            <pc:docMk/>
            <pc:sldMk cId="807375503" sldId="469"/>
            <ac:inkMk id="43" creationId="{500970E8-CEC2-CD41-9686-A8AE442D9DFD}"/>
          </ac:inkMkLst>
        </pc:inkChg>
        <pc:inkChg chg="add del">
          <ac:chgData name="pavlos protopapas" userId="74894_tp_dropbox" providerId="OAuth2" clId="{04D7A934-FA72-7746-9263-CC67893E25AA}" dt="2020-04-08T13:22:15.970" v="383"/>
          <ac:inkMkLst>
            <pc:docMk/>
            <pc:sldMk cId="807375503" sldId="469"/>
            <ac:inkMk id="44" creationId="{30D29969-DD42-FB42-A176-2E1CA4A55F25}"/>
          </ac:inkMkLst>
        </pc:inkChg>
        <pc:inkChg chg="add del reco">
          <ac:chgData name="pavlos protopapas" userId="74894_tp_dropbox" providerId="OAuth2" clId="{04D7A934-FA72-7746-9263-CC67893E25AA}" dt="2020-04-08T13:24:25.229" v="510"/>
          <ac:inkMkLst>
            <pc:docMk/>
            <pc:sldMk cId="807375503" sldId="469"/>
            <ac:inkMk id="45" creationId="{70DAE796-0C68-0244-B2D7-051C11974586}"/>
          </ac:inkMkLst>
        </pc:inkChg>
        <pc:inkChg chg="add del">
          <ac:chgData name="pavlos protopapas" userId="74894_tp_dropbox" providerId="OAuth2" clId="{04D7A934-FA72-7746-9263-CC67893E25AA}" dt="2020-04-08T13:22:19.785" v="386"/>
          <ac:inkMkLst>
            <pc:docMk/>
            <pc:sldMk cId="807375503" sldId="469"/>
            <ac:inkMk id="47" creationId="{1D38A548-CB6E-4545-94F1-1D2C8466A6BB}"/>
          </ac:inkMkLst>
        </pc:inkChg>
        <pc:inkChg chg="add del">
          <ac:chgData name="pavlos protopapas" userId="74894_tp_dropbox" providerId="OAuth2" clId="{04D7A934-FA72-7746-9263-CC67893E25AA}" dt="2020-04-08T13:22:19.785" v="386"/>
          <ac:inkMkLst>
            <pc:docMk/>
            <pc:sldMk cId="807375503" sldId="469"/>
            <ac:inkMk id="48" creationId="{D3C5859C-4514-744D-8E1D-8852A8D6FBCC}"/>
          </ac:inkMkLst>
        </pc:inkChg>
        <pc:inkChg chg="add del reco">
          <ac:chgData name="pavlos protopapas" userId="74894_tp_dropbox" providerId="OAuth2" clId="{04D7A934-FA72-7746-9263-CC67893E25AA}" dt="2020-04-08T13:24:25.225" v="509"/>
          <ac:inkMkLst>
            <pc:docMk/>
            <pc:sldMk cId="807375503" sldId="469"/>
            <ac:inkMk id="49" creationId="{D7B69E7B-5D54-B34D-97BC-517E4C046B39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1" creationId="{D58E84E5-811C-AF40-A2E0-9E100EEC5B23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2" creationId="{887240BE-41D0-F640-8450-6E4C95CC4308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3" creationId="{8BB6A873-3E03-8749-9343-3A22C9000867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4" creationId="{EBBE5F5E-2F0C-0848-BB94-2E1920B6C8E5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5" creationId="{1E1A46C5-6724-9648-80B0-3EBAD37EF4B6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6" creationId="{127B42DD-A9E4-4D49-95D8-14E64B04FBC8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7" creationId="{386AF204-647B-C34F-B026-912568224432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8" creationId="{7B2914DB-22AD-E343-82C6-B72F7E66470A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59" creationId="{A9974B83-0ED6-9648-9E68-872E1427A7EB}"/>
          </ac:inkMkLst>
        </pc:inkChg>
        <pc:inkChg chg="add del">
          <ac:chgData name="pavlos protopapas" userId="74894_tp_dropbox" providerId="OAuth2" clId="{04D7A934-FA72-7746-9263-CC67893E25AA}" dt="2020-04-08T13:22:26.720" v="397"/>
          <ac:inkMkLst>
            <pc:docMk/>
            <pc:sldMk cId="807375503" sldId="469"/>
            <ac:inkMk id="60" creationId="{BC74935F-31F2-864E-A468-D92C5A3366B4}"/>
          </ac:inkMkLst>
        </pc:inkChg>
        <pc:inkChg chg="add del reco">
          <ac:chgData name="pavlos protopapas" userId="74894_tp_dropbox" providerId="OAuth2" clId="{04D7A934-FA72-7746-9263-CC67893E25AA}" dt="2020-04-08T13:24:25.238" v="514"/>
          <ac:inkMkLst>
            <pc:docMk/>
            <pc:sldMk cId="807375503" sldId="469"/>
            <ac:inkMk id="61" creationId="{51553E8C-1171-D544-85C7-A706A56EBEB0}"/>
          </ac:inkMkLst>
        </pc:inkChg>
        <pc:inkChg chg="add del reco">
          <ac:chgData name="pavlos protopapas" userId="74894_tp_dropbox" providerId="OAuth2" clId="{04D7A934-FA72-7746-9263-CC67893E25AA}" dt="2020-04-08T13:24:25.233" v="512"/>
          <ac:inkMkLst>
            <pc:docMk/>
            <pc:sldMk cId="807375503" sldId="469"/>
            <ac:inkMk id="62" creationId="{459193EB-EFAA-2940-9326-423502F43A0A}"/>
          </ac:inkMkLst>
        </pc:inkChg>
        <pc:inkChg chg="add del reco">
          <ac:chgData name="pavlos protopapas" userId="74894_tp_dropbox" providerId="OAuth2" clId="{04D7A934-FA72-7746-9263-CC67893E25AA}" dt="2020-04-08T13:24:25.231" v="511"/>
          <ac:inkMkLst>
            <pc:docMk/>
            <pc:sldMk cId="807375503" sldId="469"/>
            <ac:inkMk id="63" creationId="{293A9E65-E5C1-3643-82C6-8048BC1243F4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67" creationId="{76DB084C-9862-1D4D-9610-D1D43D5E1BE8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68" creationId="{3FDE8C9D-21AE-F247-B3B8-82B67A3B72FC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69" creationId="{720765E5-76AA-A645-8D79-7C431D68AB1B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0" creationId="{269D1B08-A781-9546-B3A8-0316D0F4BD48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1" creationId="{B8FD5083-219C-9C46-986B-681AC57ACF6D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2" creationId="{AE485DCF-81A9-B840-A190-877CE040404B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3" creationId="{32FFDE78-2FCF-7148-882B-A11272E1A7F1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4" creationId="{DD5DC55D-062E-7A4E-9BB3-F8BCB0A30A72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5" creationId="{5BCEC739-FAFF-BA46-8A53-EDDE0244331C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6" creationId="{9C8FE0C9-3DEC-1841-AAC1-E4944A84E818}"/>
          </ac:inkMkLst>
        </pc:inkChg>
        <pc:inkChg chg="add del">
          <ac:chgData name="pavlos protopapas" userId="74894_tp_dropbox" providerId="OAuth2" clId="{04D7A934-FA72-7746-9263-CC67893E25AA}" dt="2020-04-08T13:22:33.368" v="409"/>
          <ac:inkMkLst>
            <pc:docMk/>
            <pc:sldMk cId="807375503" sldId="469"/>
            <ac:inkMk id="77" creationId="{FEFD00C9-A9C8-324B-9730-FBCB04B7DB73}"/>
          </ac:inkMkLst>
        </pc:inkChg>
        <pc:inkChg chg="add del reco">
          <ac:chgData name="pavlos protopapas" userId="74894_tp_dropbox" providerId="OAuth2" clId="{04D7A934-FA72-7746-9263-CC67893E25AA}" dt="2020-04-08T13:24:25.236" v="513"/>
          <ac:inkMkLst>
            <pc:docMk/>
            <pc:sldMk cId="807375503" sldId="469"/>
            <ac:inkMk id="78" creationId="{1EAA7596-CB88-3F4A-8C75-7B7DA1890226}"/>
          </ac:inkMkLst>
        </pc:inkChg>
        <pc:inkChg chg="add del">
          <ac:chgData name="pavlos protopapas" userId="74894_tp_dropbox" providerId="OAuth2" clId="{04D7A934-FA72-7746-9263-CC67893E25AA}" dt="2020-04-08T13:22:48.212" v="412"/>
          <ac:inkMkLst>
            <pc:docMk/>
            <pc:sldMk cId="807375503" sldId="469"/>
            <ac:inkMk id="80" creationId="{B027E907-B117-F640-958D-D8D7999C9E1B}"/>
          </ac:inkMkLst>
        </pc:inkChg>
        <pc:inkChg chg="add del">
          <ac:chgData name="pavlos protopapas" userId="74894_tp_dropbox" providerId="OAuth2" clId="{04D7A934-FA72-7746-9263-CC67893E25AA}" dt="2020-04-08T13:22:48.212" v="412"/>
          <ac:inkMkLst>
            <pc:docMk/>
            <pc:sldMk cId="807375503" sldId="469"/>
            <ac:inkMk id="81" creationId="{10A1211A-60C3-5544-9888-52D959582F87}"/>
          </ac:inkMkLst>
        </pc:inkChg>
        <pc:inkChg chg="add del reco">
          <ac:chgData name="pavlos protopapas" userId="74894_tp_dropbox" providerId="OAuth2" clId="{04D7A934-FA72-7746-9263-CC67893E25AA}" dt="2020-04-08T13:24:21.929" v="498"/>
          <ac:inkMkLst>
            <pc:docMk/>
            <pc:sldMk cId="807375503" sldId="469"/>
            <ac:inkMk id="82" creationId="{FC49EA98-3F26-0F4F-91DF-A0A6B00B2FD7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84" creationId="{262A29D1-112F-7347-8B84-598DC1113AB7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85" creationId="{92795929-F4AF-E644-9611-5AF5F031D636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86" creationId="{13262042-CD5D-884A-AFC2-C3E2E3A270BC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87" creationId="{A1795502-A8E6-5242-B04B-B69857C16DC7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88" creationId="{F43687DE-5BA5-ED46-9F68-60969E83ACC7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89" creationId="{81C7C183-36A7-FC4F-9303-7C9CCFEAF093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0" creationId="{88FFF235-92B2-5D45-9E1C-52681E095E0F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1" creationId="{05EF9108-271C-D14C-A808-C0ACA78266A0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2" creationId="{C311838E-7438-6749-A46B-B456C282E340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3" creationId="{10EE2757-E0DD-7B49-910E-676EBDDE952A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4" creationId="{AAD30F03-DF4E-FA46-8C0D-7A5A21FCC3DB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5" creationId="{11BDBEB3-E007-874A-B1DA-801FAD3C2EFB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6" creationId="{FBF641BF-B4DE-3D49-B663-AD7E37C12993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7" creationId="{C343ED8C-2834-1B47-A3F3-94AD5C18EF86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8" creationId="{62D5158B-B83D-DB45-AFE5-0C97564DF9E1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99" creationId="{8E56B0A8-9D3B-F24A-AB12-F144D33264C8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100" creationId="{4F137FD1-58D4-8146-A23F-D563B2702DAA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101" creationId="{DDF22F2F-8A35-B849-B708-7E56EAD6A80C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102" creationId="{1DFCF836-84E4-6E45-A9F1-EE16C10EFD22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103" creationId="{BE1BB7FF-6AA6-8842-924F-2E0477955ED8}"/>
          </ac:inkMkLst>
        </pc:inkChg>
        <pc:inkChg chg="add del">
          <ac:chgData name="pavlos protopapas" userId="74894_tp_dropbox" providerId="OAuth2" clId="{04D7A934-FA72-7746-9263-CC67893E25AA}" dt="2020-04-08T13:22:56.788" v="434"/>
          <ac:inkMkLst>
            <pc:docMk/>
            <pc:sldMk cId="807375503" sldId="469"/>
            <ac:inkMk id="104" creationId="{2BDFC7FD-6B78-BC4F-833F-B93C83C99657}"/>
          </ac:inkMkLst>
        </pc:inkChg>
        <pc:inkChg chg="add del reco">
          <ac:chgData name="pavlos protopapas" userId="74894_tp_dropbox" providerId="OAuth2" clId="{04D7A934-FA72-7746-9263-CC67893E25AA}" dt="2020-04-08T13:24:21.934" v="501"/>
          <ac:inkMkLst>
            <pc:docMk/>
            <pc:sldMk cId="807375503" sldId="469"/>
            <ac:inkMk id="105" creationId="{4DB3920E-5736-E546-A21B-97DF160A2EE7}"/>
          </ac:inkMkLst>
        </pc:inkChg>
        <pc:inkChg chg="add del reco">
          <ac:chgData name="pavlos protopapas" userId="74894_tp_dropbox" providerId="OAuth2" clId="{04D7A934-FA72-7746-9263-CC67893E25AA}" dt="2020-04-08T13:24:21.925" v="495"/>
          <ac:inkMkLst>
            <pc:docMk/>
            <pc:sldMk cId="807375503" sldId="469"/>
            <ac:inkMk id="106" creationId="{0B478091-AA1B-3D47-AFD7-4E108F7B5603}"/>
          </ac:inkMkLst>
        </pc:inkChg>
        <pc:inkChg chg="add del">
          <ac:chgData name="pavlos protopapas" userId="74894_tp_dropbox" providerId="OAuth2" clId="{04D7A934-FA72-7746-9263-CC67893E25AA}" dt="2020-04-08T13:23:01.063" v="438"/>
          <ac:inkMkLst>
            <pc:docMk/>
            <pc:sldMk cId="807375503" sldId="469"/>
            <ac:inkMk id="109" creationId="{3836C9E6-089F-C041-895A-C306DD932E3B}"/>
          </ac:inkMkLst>
        </pc:inkChg>
        <pc:inkChg chg="add del">
          <ac:chgData name="pavlos protopapas" userId="74894_tp_dropbox" providerId="OAuth2" clId="{04D7A934-FA72-7746-9263-CC67893E25AA}" dt="2020-04-08T13:23:01.063" v="438"/>
          <ac:inkMkLst>
            <pc:docMk/>
            <pc:sldMk cId="807375503" sldId="469"/>
            <ac:inkMk id="110" creationId="{AB0EEC4A-EB01-F447-8E9E-697BA56469B0}"/>
          </ac:inkMkLst>
        </pc:inkChg>
        <pc:inkChg chg="add del">
          <ac:chgData name="pavlos protopapas" userId="74894_tp_dropbox" providerId="OAuth2" clId="{04D7A934-FA72-7746-9263-CC67893E25AA}" dt="2020-04-08T13:23:03.061" v="440"/>
          <ac:inkMkLst>
            <pc:docMk/>
            <pc:sldMk cId="807375503" sldId="469"/>
            <ac:inkMk id="111" creationId="{E09EF9BB-B3A9-3E40-834F-D0180E9E17E2}"/>
          </ac:inkMkLst>
        </pc:inkChg>
        <pc:inkChg chg="add del reco">
          <ac:chgData name="pavlos protopapas" userId="74894_tp_dropbox" providerId="OAuth2" clId="{04D7A934-FA72-7746-9263-CC67893E25AA}" dt="2020-04-08T13:24:21.927" v="496"/>
          <ac:inkMkLst>
            <pc:docMk/>
            <pc:sldMk cId="807375503" sldId="469"/>
            <ac:inkMk id="112" creationId="{BC3CC09A-DD9D-2946-9363-25ADAA05BDF7}"/>
          </ac:inkMkLst>
        </pc:inkChg>
        <pc:inkChg chg="add del">
          <ac:chgData name="pavlos protopapas" userId="74894_tp_dropbox" providerId="OAuth2" clId="{04D7A934-FA72-7746-9263-CC67893E25AA}" dt="2020-04-08T13:23:03.061" v="440"/>
          <ac:inkMkLst>
            <pc:docMk/>
            <pc:sldMk cId="807375503" sldId="469"/>
            <ac:inkMk id="114" creationId="{662C523A-7762-3C4C-9517-5C2E763429A5}"/>
          </ac:inkMkLst>
        </pc:inkChg>
        <pc:inkChg chg="add del reco">
          <ac:chgData name="pavlos protopapas" userId="74894_tp_dropbox" providerId="OAuth2" clId="{04D7A934-FA72-7746-9263-CC67893E25AA}" dt="2020-04-08T13:24:21.928" v="497"/>
          <ac:inkMkLst>
            <pc:docMk/>
            <pc:sldMk cId="807375503" sldId="469"/>
            <ac:inkMk id="115" creationId="{57B29464-6EB7-5144-84F3-B932728F2111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17" creationId="{01F2871C-872E-F74C-A10E-3CA449F0BF37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18" creationId="{E023D129-0217-8941-86D3-3B138F456A42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19" creationId="{F56ADC6A-AEAA-6E46-82F4-D9155316ACAE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0" creationId="{2D72201A-DECB-A14C-984B-BB114EB3B4DE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1" creationId="{9F7453D6-AD4D-0A43-AB41-F0615D367CCD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2" creationId="{1C99DAC9-F582-AB40-B7A6-A14AB2B3168B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3" creationId="{499406CD-9AB2-E047-B7A7-3331CE104461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4" creationId="{12475F1E-3E84-D847-BE43-030AE2DF84F5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5" creationId="{C9C63639-8371-2F4C-859D-2978F987F655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6" creationId="{DB482A4E-7FB5-234F-9571-9A081982F117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7" creationId="{08A6752C-E2A5-5A45-8561-35084D0E14FB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8" creationId="{837C6970-079D-4445-92EB-8B70DF70ADE7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29" creationId="{9825CF6D-3FCF-9341-BDDB-35CEB2419DAE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30" creationId="{3D875A73-81E2-254F-A1D8-F674F08F8E34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31" creationId="{E75A32F6-D29E-CB4D-862A-5F0E5F2CEAE8}"/>
          </ac:inkMkLst>
        </pc:inkChg>
        <pc:inkChg chg="add del">
          <ac:chgData name="pavlos protopapas" userId="74894_tp_dropbox" providerId="OAuth2" clId="{04D7A934-FA72-7746-9263-CC67893E25AA}" dt="2020-04-08T13:23:09.143" v="457"/>
          <ac:inkMkLst>
            <pc:docMk/>
            <pc:sldMk cId="807375503" sldId="469"/>
            <ac:inkMk id="132" creationId="{70DE83A2-89A0-EA40-8779-E13408192B2F}"/>
          </ac:inkMkLst>
        </pc:inkChg>
        <pc:inkChg chg="add del reco">
          <ac:chgData name="pavlos protopapas" userId="74894_tp_dropbox" providerId="OAuth2" clId="{04D7A934-FA72-7746-9263-CC67893E25AA}" dt="2020-04-08T13:24:21.931" v="499"/>
          <ac:inkMkLst>
            <pc:docMk/>
            <pc:sldMk cId="807375503" sldId="469"/>
            <ac:inkMk id="133" creationId="{5E37B972-4D5B-0744-B32C-215E5C729907}"/>
          </ac:inkMkLst>
        </pc:inkChg>
        <pc:inkChg chg="add del">
          <ac:chgData name="pavlos protopapas" userId="74894_tp_dropbox" providerId="OAuth2" clId="{04D7A934-FA72-7746-9263-CC67893E25AA}" dt="2020-04-08T13:23:19.980" v="463"/>
          <ac:inkMkLst>
            <pc:docMk/>
            <pc:sldMk cId="807375503" sldId="469"/>
            <ac:inkMk id="135" creationId="{B26F9CAA-90E0-304B-80DA-6A64982C239A}"/>
          </ac:inkMkLst>
        </pc:inkChg>
        <pc:inkChg chg="add del">
          <ac:chgData name="pavlos protopapas" userId="74894_tp_dropbox" providerId="OAuth2" clId="{04D7A934-FA72-7746-9263-CC67893E25AA}" dt="2020-04-08T13:23:19.980" v="463"/>
          <ac:inkMkLst>
            <pc:docMk/>
            <pc:sldMk cId="807375503" sldId="469"/>
            <ac:inkMk id="136" creationId="{2D85EA15-8D4B-7A47-8D62-85A51F86C5F6}"/>
          </ac:inkMkLst>
        </pc:inkChg>
        <pc:inkChg chg="add del">
          <ac:chgData name="pavlos protopapas" userId="74894_tp_dropbox" providerId="OAuth2" clId="{04D7A934-FA72-7746-9263-CC67893E25AA}" dt="2020-04-08T13:23:19.980" v="463"/>
          <ac:inkMkLst>
            <pc:docMk/>
            <pc:sldMk cId="807375503" sldId="469"/>
            <ac:inkMk id="137" creationId="{97DEC74B-99EA-3F44-B97C-B0AC23066E3C}"/>
          </ac:inkMkLst>
        </pc:inkChg>
        <pc:inkChg chg="add del">
          <ac:chgData name="pavlos protopapas" userId="74894_tp_dropbox" providerId="OAuth2" clId="{04D7A934-FA72-7746-9263-CC67893E25AA}" dt="2020-04-08T13:23:19.980" v="463"/>
          <ac:inkMkLst>
            <pc:docMk/>
            <pc:sldMk cId="807375503" sldId="469"/>
            <ac:inkMk id="138" creationId="{4EB92B61-C447-374C-B82C-04A0830EEABB}"/>
          </ac:inkMkLst>
        </pc:inkChg>
        <pc:inkChg chg="add del">
          <ac:chgData name="pavlos protopapas" userId="74894_tp_dropbox" providerId="OAuth2" clId="{04D7A934-FA72-7746-9263-CC67893E25AA}" dt="2020-04-08T13:23:19.980" v="463"/>
          <ac:inkMkLst>
            <pc:docMk/>
            <pc:sldMk cId="807375503" sldId="469"/>
            <ac:inkMk id="139" creationId="{8B5F8FA4-6E20-B146-87D9-36084C88E3D8}"/>
          </ac:inkMkLst>
        </pc:inkChg>
        <pc:inkChg chg="add del reco">
          <ac:chgData name="pavlos protopapas" userId="74894_tp_dropbox" providerId="OAuth2" clId="{04D7A934-FA72-7746-9263-CC67893E25AA}" dt="2020-04-08T13:24:21.933" v="500"/>
          <ac:inkMkLst>
            <pc:docMk/>
            <pc:sldMk cId="807375503" sldId="469"/>
            <ac:inkMk id="140" creationId="{CB744457-6800-B642-A922-24255DE7011E}"/>
          </ac:inkMkLst>
        </pc:inkChg>
        <pc:inkChg chg="add del">
          <ac:chgData name="pavlos protopapas" userId="74894_tp_dropbox" providerId="OAuth2" clId="{04D7A934-FA72-7746-9263-CC67893E25AA}" dt="2020-04-08T13:23:23.548" v="468"/>
          <ac:inkMkLst>
            <pc:docMk/>
            <pc:sldMk cId="807375503" sldId="469"/>
            <ac:inkMk id="142" creationId="{DBA74AFE-21F1-D443-ABCD-3309C5534109}"/>
          </ac:inkMkLst>
        </pc:inkChg>
        <pc:inkChg chg="add del">
          <ac:chgData name="pavlos protopapas" userId="74894_tp_dropbox" providerId="OAuth2" clId="{04D7A934-FA72-7746-9263-CC67893E25AA}" dt="2020-04-08T13:23:23.548" v="468"/>
          <ac:inkMkLst>
            <pc:docMk/>
            <pc:sldMk cId="807375503" sldId="469"/>
            <ac:inkMk id="143" creationId="{0C444769-1FB4-FD4C-B014-774042C23884}"/>
          </ac:inkMkLst>
        </pc:inkChg>
        <pc:inkChg chg="add del">
          <ac:chgData name="pavlos protopapas" userId="74894_tp_dropbox" providerId="OAuth2" clId="{04D7A934-FA72-7746-9263-CC67893E25AA}" dt="2020-04-08T13:23:23.548" v="468"/>
          <ac:inkMkLst>
            <pc:docMk/>
            <pc:sldMk cId="807375503" sldId="469"/>
            <ac:inkMk id="144" creationId="{DDCACFC3-BA11-0D42-8B57-FF611ABD945B}"/>
          </ac:inkMkLst>
        </pc:inkChg>
        <pc:inkChg chg="add del">
          <ac:chgData name="pavlos protopapas" userId="74894_tp_dropbox" providerId="OAuth2" clId="{04D7A934-FA72-7746-9263-CC67893E25AA}" dt="2020-04-08T13:23:23.548" v="468"/>
          <ac:inkMkLst>
            <pc:docMk/>
            <pc:sldMk cId="807375503" sldId="469"/>
            <ac:inkMk id="145" creationId="{05A4674C-0E01-EC45-A518-6602168184A3}"/>
          </ac:inkMkLst>
        </pc:inkChg>
        <pc:inkChg chg="add del reco">
          <ac:chgData name="pavlos protopapas" userId="74894_tp_dropbox" providerId="OAuth2" clId="{04D7A934-FA72-7746-9263-CC67893E25AA}" dt="2020-04-08T13:24:21.936" v="502"/>
          <ac:inkMkLst>
            <pc:docMk/>
            <pc:sldMk cId="807375503" sldId="469"/>
            <ac:inkMk id="146" creationId="{BA3212B0-7A5D-B841-A51D-56A509D1D43B}"/>
          </ac:inkMkLst>
        </pc:inkChg>
        <pc:inkChg chg="add del">
          <ac:chgData name="pavlos protopapas" userId="74894_tp_dropbox" providerId="OAuth2" clId="{04D7A934-FA72-7746-9263-CC67893E25AA}" dt="2020-04-08T13:23:29.655" v="472"/>
          <ac:inkMkLst>
            <pc:docMk/>
            <pc:sldMk cId="807375503" sldId="469"/>
            <ac:inkMk id="148" creationId="{170A7D1A-D3A8-444C-93A7-AD21430345EA}"/>
          </ac:inkMkLst>
        </pc:inkChg>
        <pc:inkChg chg="add del">
          <ac:chgData name="pavlos protopapas" userId="74894_tp_dropbox" providerId="OAuth2" clId="{04D7A934-FA72-7746-9263-CC67893E25AA}" dt="2020-04-08T13:23:29.655" v="472"/>
          <ac:inkMkLst>
            <pc:docMk/>
            <pc:sldMk cId="807375503" sldId="469"/>
            <ac:inkMk id="149" creationId="{B5B7031F-1C85-5B40-952C-0DC281D1D712}"/>
          </ac:inkMkLst>
        </pc:inkChg>
        <pc:inkChg chg="add del">
          <ac:chgData name="pavlos protopapas" userId="74894_tp_dropbox" providerId="OAuth2" clId="{04D7A934-FA72-7746-9263-CC67893E25AA}" dt="2020-04-08T13:23:29.655" v="472"/>
          <ac:inkMkLst>
            <pc:docMk/>
            <pc:sldMk cId="807375503" sldId="469"/>
            <ac:inkMk id="150" creationId="{C07B52C0-40B7-4D48-9095-034BFC1ADD63}"/>
          </ac:inkMkLst>
        </pc:inkChg>
        <pc:inkChg chg="add del reco">
          <ac:chgData name="pavlos protopapas" userId="74894_tp_dropbox" providerId="OAuth2" clId="{04D7A934-FA72-7746-9263-CC67893E25AA}" dt="2020-04-08T13:24:21.923" v="494"/>
          <ac:inkMkLst>
            <pc:docMk/>
            <pc:sldMk cId="807375503" sldId="469"/>
            <ac:inkMk id="151" creationId="{F588D612-C3F6-8C47-ADE6-5F5279DD05E8}"/>
          </ac:inkMkLst>
        </pc:inkChg>
        <pc:inkChg chg="add del">
          <ac:chgData name="pavlos protopapas" userId="74894_tp_dropbox" providerId="OAuth2" clId="{04D7A934-FA72-7746-9263-CC67893E25AA}" dt="2020-04-08T13:24:21.937" v="503"/>
          <ac:inkMkLst>
            <pc:docMk/>
            <pc:sldMk cId="807375503" sldId="469"/>
            <ac:inkMk id="153" creationId="{7C9E9B3C-CD68-B14E-B02E-A16A82B30BB6}"/>
          </ac:inkMkLst>
        </pc:inkChg>
        <pc:inkChg chg="add del">
          <ac:chgData name="pavlos protopapas" userId="74894_tp_dropbox" providerId="OAuth2" clId="{04D7A934-FA72-7746-9263-CC67893E25AA}" dt="2020-04-08T13:24:21.939" v="504"/>
          <ac:inkMkLst>
            <pc:docMk/>
            <pc:sldMk cId="807375503" sldId="469"/>
            <ac:inkMk id="154" creationId="{982F80B3-4CB9-1C46-90F5-39767C60833E}"/>
          </ac:inkMkLst>
        </pc:inkChg>
        <pc:inkChg chg="add del">
          <ac:chgData name="pavlos protopapas" userId="74894_tp_dropbox" providerId="OAuth2" clId="{04D7A934-FA72-7746-9263-CC67893E25AA}" dt="2020-04-08T13:23:43.210" v="478"/>
          <ac:inkMkLst>
            <pc:docMk/>
            <pc:sldMk cId="807375503" sldId="469"/>
            <ac:inkMk id="155" creationId="{FD979E9B-A733-0544-BF43-44E16CD67960}"/>
          </ac:inkMkLst>
        </pc:inkChg>
        <pc:inkChg chg="add del">
          <ac:chgData name="pavlos protopapas" userId="74894_tp_dropbox" providerId="OAuth2" clId="{04D7A934-FA72-7746-9263-CC67893E25AA}" dt="2020-04-08T13:23:43.210" v="478"/>
          <ac:inkMkLst>
            <pc:docMk/>
            <pc:sldMk cId="807375503" sldId="469"/>
            <ac:inkMk id="156" creationId="{A7E31050-8E8F-B64F-8364-9ADB2482B13D}"/>
          </ac:inkMkLst>
        </pc:inkChg>
        <pc:inkChg chg="add del">
          <ac:chgData name="pavlos protopapas" userId="74894_tp_dropbox" providerId="OAuth2" clId="{04D7A934-FA72-7746-9263-CC67893E25AA}" dt="2020-04-08T13:23:43.210" v="478"/>
          <ac:inkMkLst>
            <pc:docMk/>
            <pc:sldMk cId="807375503" sldId="469"/>
            <ac:inkMk id="157" creationId="{94D738FB-C9FB-8648-9518-2C76DB6291A8}"/>
          </ac:inkMkLst>
        </pc:inkChg>
        <pc:inkChg chg="add del reco">
          <ac:chgData name="pavlos protopapas" userId="74894_tp_dropbox" providerId="OAuth2" clId="{04D7A934-FA72-7746-9263-CC67893E25AA}" dt="2020-04-08T13:24:21.940" v="505"/>
          <ac:inkMkLst>
            <pc:docMk/>
            <pc:sldMk cId="807375503" sldId="469"/>
            <ac:inkMk id="158" creationId="{4CED5F6E-2987-4A4A-B373-237D0C467446}"/>
          </ac:inkMkLst>
        </pc:inkChg>
        <pc:inkChg chg="add del">
          <ac:chgData name="pavlos protopapas" userId="74894_tp_dropbox" providerId="OAuth2" clId="{04D7A934-FA72-7746-9263-CC67893E25AA}" dt="2020-04-08T13:24:21.941" v="506"/>
          <ac:inkMkLst>
            <pc:docMk/>
            <pc:sldMk cId="807375503" sldId="469"/>
            <ac:inkMk id="160" creationId="{03A883DD-5BAA-B843-801D-6E90A6897AC5}"/>
          </ac:inkMkLst>
        </pc:inkChg>
        <pc:inkChg chg="add del">
          <ac:chgData name="pavlos protopapas" userId="74894_tp_dropbox" providerId="OAuth2" clId="{04D7A934-FA72-7746-9263-CC67893E25AA}" dt="2020-04-08T13:23:51.323" v="486"/>
          <ac:inkMkLst>
            <pc:docMk/>
            <pc:sldMk cId="807375503" sldId="469"/>
            <ac:inkMk id="161" creationId="{837BE88A-91EE-3941-90D1-C3EC31EFD6A0}"/>
          </ac:inkMkLst>
        </pc:inkChg>
        <pc:inkChg chg="add del">
          <ac:chgData name="pavlos protopapas" userId="74894_tp_dropbox" providerId="OAuth2" clId="{04D7A934-FA72-7746-9263-CC67893E25AA}" dt="2020-04-08T13:23:51.323" v="486"/>
          <ac:inkMkLst>
            <pc:docMk/>
            <pc:sldMk cId="807375503" sldId="469"/>
            <ac:inkMk id="162" creationId="{D3204EFE-FFB4-B644-89DD-79B406B69E7B}"/>
          </ac:inkMkLst>
        </pc:inkChg>
        <pc:inkChg chg="add del">
          <ac:chgData name="pavlos protopapas" userId="74894_tp_dropbox" providerId="OAuth2" clId="{04D7A934-FA72-7746-9263-CC67893E25AA}" dt="2020-04-08T13:23:51.323" v="486"/>
          <ac:inkMkLst>
            <pc:docMk/>
            <pc:sldMk cId="807375503" sldId="469"/>
            <ac:inkMk id="163" creationId="{E0275A07-F97E-0547-9D8B-C3B065A32F57}"/>
          </ac:inkMkLst>
        </pc:inkChg>
        <pc:inkChg chg="add del">
          <ac:chgData name="pavlos protopapas" userId="74894_tp_dropbox" providerId="OAuth2" clId="{04D7A934-FA72-7746-9263-CC67893E25AA}" dt="2020-04-08T13:23:51.323" v="486"/>
          <ac:inkMkLst>
            <pc:docMk/>
            <pc:sldMk cId="807375503" sldId="469"/>
            <ac:inkMk id="164" creationId="{C4F2382E-F884-FC43-AAF1-558A52588B26}"/>
          </ac:inkMkLst>
        </pc:inkChg>
        <pc:inkChg chg="add del">
          <ac:chgData name="pavlos protopapas" userId="74894_tp_dropbox" providerId="OAuth2" clId="{04D7A934-FA72-7746-9263-CC67893E25AA}" dt="2020-04-08T13:23:51.323" v="486"/>
          <ac:inkMkLst>
            <pc:docMk/>
            <pc:sldMk cId="807375503" sldId="469"/>
            <ac:inkMk id="165" creationId="{790AA012-FD2F-D84E-AFC6-2D8578A2C640}"/>
          </ac:inkMkLst>
        </pc:inkChg>
        <pc:inkChg chg="add del">
          <ac:chgData name="pavlos protopapas" userId="74894_tp_dropbox" providerId="OAuth2" clId="{04D7A934-FA72-7746-9263-CC67893E25AA}" dt="2020-04-08T13:23:51.323" v="486"/>
          <ac:inkMkLst>
            <pc:docMk/>
            <pc:sldMk cId="807375503" sldId="469"/>
            <ac:inkMk id="166" creationId="{C765AE23-375B-1F43-861E-A0861C53C8D4}"/>
          </ac:inkMkLst>
        </pc:inkChg>
        <pc:inkChg chg="add del reco">
          <ac:chgData name="pavlos protopapas" userId="74894_tp_dropbox" providerId="OAuth2" clId="{04D7A934-FA72-7746-9263-CC67893E25AA}" dt="2020-04-08T13:24:21.942" v="507"/>
          <ac:inkMkLst>
            <pc:docMk/>
            <pc:sldMk cId="807375503" sldId="469"/>
            <ac:inkMk id="167" creationId="{804350F3-3664-6249-A73F-6DF102FD3184}"/>
          </ac:inkMkLst>
        </pc:inkChg>
        <pc:inkChg chg="add del">
          <ac:chgData name="pavlos protopapas" userId="74894_tp_dropbox" providerId="OAuth2" clId="{04D7A934-FA72-7746-9263-CC67893E25AA}" dt="2020-04-08T13:23:54.825" v="492"/>
          <ac:inkMkLst>
            <pc:docMk/>
            <pc:sldMk cId="807375503" sldId="469"/>
            <ac:inkMk id="169" creationId="{3859DC35-F619-B44C-8445-19DF8E5B0773}"/>
          </ac:inkMkLst>
        </pc:inkChg>
        <pc:inkChg chg="add del">
          <ac:chgData name="pavlos protopapas" userId="74894_tp_dropbox" providerId="OAuth2" clId="{04D7A934-FA72-7746-9263-CC67893E25AA}" dt="2020-04-08T13:23:54.825" v="492"/>
          <ac:inkMkLst>
            <pc:docMk/>
            <pc:sldMk cId="807375503" sldId="469"/>
            <ac:inkMk id="170" creationId="{B818EEE3-F944-EB41-8604-8B3B8EE5A872}"/>
          </ac:inkMkLst>
        </pc:inkChg>
        <pc:inkChg chg="add del">
          <ac:chgData name="pavlos protopapas" userId="74894_tp_dropbox" providerId="OAuth2" clId="{04D7A934-FA72-7746-9263-CC67893E25AA}" dt="2020-04-08T13:23:54.825" v="492"/>
          <ac:inkMkLst>
            <pc:docMk/>
            <pc:sldMk cId="807375503" sldId="469"/>
            <ac:inkMk id="171" creationId="{9064495F-EC8A-234B-8FCF-C686A35240C6}"/>
          </ac:inkMkLst>
        </pc:inkChg>
        <pc:inkChg chg="add del">
          <ac:chgData name="pavlos protopapas" userId="74894_tp_dropbox" providerId="OAuth2" clId="{04D7A934-FA72-7746-9263-CC67893E25AA}" dt="2020-04-08T13:23:54.825" v="492"/>
          <ac:inkMkLst>
            <pc:docMk/>
            <pc:sldMk cId="807375503" sldId="469"/>
            <ac:inkMk id="172" creationId="{759EADB3-E7A9-DC40-9F01-5230E942966B}"/>
          </ac:inkMkLst>
        </pc:inkChg>
        <pc:inkChg chg="add del">
          <ac:chgData name="pavlos protopapas" userId="74894_tp_dropbox" providerId="OAuth2" clId="{04D7A934-FA72-7746-9263-CC67893E25AA}" dt="2020-04-08T13:23:54.825" v="492"/>
          <ac:inkMkLst>
            <pc:docMk/>
            <pc:sldMk cId="807375503" sldId="469"/>
            <ac:inkMk id="173" creationId="{447B1204-79C3-7144-B10E-5944D95D6384}"/>
          </ac:inkMkLst>
        </pc:inkChg>
        <pc:inkChg chg="add del reco">
          <ac:chgData name="pavlos protopapas" userId="74894_tp_dropbox" providerId="OAuth2" clId="{04D7A934-FA72-7746-9263-CC67893E25AA}" dt="2020-04-08T13:24:21.920" v="493"/>
          <ac:inkMkLst>
            <pc:docMk/>
            <pc:sldMk cId="807375503" sldId="469"/>
            <ac:inkMk id="174" creationId="{3FCE7EA8-9F11-704D-9CBF-3B2B6C632373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76" creationId="{C246C3AE-B82B-7646-A1C2-0B59F05CCCCC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77" creationId="{1AD4B66C-526E-3B45-87EF-5EE02460BF75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78" creationId="{01A16BBB-23A5-8C4D-AB1D-C8712387EF24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79" creationId="{E7F02C49-EAE3-AF41-97DC-C3EC15727326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0" creationId="{80E5806F-BF40-F541-B9E4-0DEDD3086835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1" creationId="{A9EC3DD5-8B4F-2F4C-8666-7763351A2124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2" creationId="{9856DB7B-7309-EA44-8D64-EDE719A7C62A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3" creationId="{51EC1006-22F7-0445-83A2-FAAF7A4E3F69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4" creationId="{0EB33D17-5C3A-7845-A763-ABFBB92571FD}"/>
          </ac:inkMkLst>
        </pc:inkChg>
        <pc:inkChg chg="add del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5" creationId="{65345132-EF49-7B47-A545-054F76D02A90}"/>
          </ac:inkMkLst>
        </pc:inkChg>
        <pc:inkChg chg="add reco">
          <ac:chgData name="pavlos protopapas" userId="74894_tp_dropbox" providerId="OAuth2" clId="{04D7A934-FA72-7746-9263-CC67893E25AA}" dt="2020-04-08T13:24:37.803" v="530"/>
          <ac:inkMkLst>
            <pc:docMk/>
            <pc:sldMk cId="807375503" sldId="469"/>
            <ac:inkMk id="186" creationId="{B6EB0866-8593-AD4E-BB16-B3AB397D4CBD}"/>
          </ac:inkMkLst>
        </pc:inkChg>
        <pc:inkChg chg="add">
          <ac:chgData name="pavlos protopapas" userId="74894_tp_dropbox" providerId="OAuth2" clId="{04D7A934-FA72-7746-9263-CC67893E25AA}" dt="2020-04-08T13:24:43.293" v="531"/>
          <ac:inkMkLst>
            <pc:docMk/>
            <pc:sldMk cId="807375503" sldId="469"/>
            <ac:inkMk id="188" creationId="{17E1342F-DE47-4243-ADE6-5DF60254A03C}"/>
          </ac:inkMkLst>
        </pc:inkChg>
      </pc:sldChg>
      <pc:sldChg chg="addSp modSp">
        <pc:chgData name="pavlos protopapas" userId="74894_tp_dropbox" providerId="OAuth2" clId="{04D7A934-FA72-7746-9263-CC67893E25AA}" dt="2020-04-08T13:29:25.964" v="533" actId="1076"/>
        <pc:sldMkLst>
          <pc:docMk/>
          <pc:sldMk cId="1758397175" sldId="470"/>
        </pc:sldMkLst>
        <pc:spChg chg="mod">
          <ac:chgData name="pavlos protopapas" userId="74894_tp_dropbox" providerId="OAuth2" clId="{04D7A934-FA72-7746-9263-CC67893E25AA}" dt="2020-04-08T13:29:25.964" v="533" actId="1076"/>
          <ac:spMkLst>
            <pc:docMk/>
            <pc:sldMk cId="1758397175" sldId="470"/>
            <ac:spMk id="10" creationId="{00000000-0000-0000-0000-000000000000}"/>
          </ac:spMkLst>
        </pc:spChg>
        <pc:spChg chg="add">
          <ac:chgData name="pavlos protopapas" userId="74894_tp_dropbox" providerId="OAuth2" clId="{04D7A934-FA72-7746-9263-CC67893E25AA}" dt="2020-04-08T13:25:37.643" v="532" actId="22"/>
          <ac:spMkLst>
            <pc:docMk/>
            <pc:sldMk cId="1758397175" sldId="470"/>
            <ac:spMk id="28" creationId="{91E17D29-A455-8F44-830A-3A952F783978}"/>
          </ac:spMkLst>
        </pc:sp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703095759" sldId="505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703095759" sldId="505"/>
            <ac:inkMk id="4" creationId="{D08E1FB2-0A96-AE45-A8DD-FA057F23AECA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475395719" sldId="506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475395719" sldId="506"/>
            <ac:inkMk id="5" creationId="{9AFBD824-03D5-7546-A28B-5F3D5CE60A1C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2129660971" sldId="507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2129660971" sldId="507"/>
            <ac:inkMk id="4" creationId="{6D430DBC-B315-9A48-A667-4754BADDC6D3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101995048" sldId="508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101995048" sldId="508"/>
            <ac:inkMk id="4" creationId="{FD973ADB-B4A3-0D42-9DE4-48B10568F20B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331800008" sldId="509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331800008" sldId="509"/>
            <ac:inkMk id="4" creationId="{8221C99A-2BA3-E742-9112-C221BA0E7363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783511161" sldId="513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783511161" sldId="513"/>
            <ac:inkMk id="4" creationId="{80D773CD-9EBD-B84D-B42A-4534C2EE7794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377864117" sldId="514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377864117" sldId="514"/>
            <ac:inkMk id="4" creationId="{D4FCD964-FA82-D743-A182-E580D16B5018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173222355" sldId="515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173222355" sldId="515"/>
            <ac:inkMk id="4" creationId="{FDB063AD-B10D-0D4D-BE81-A07197A2953B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913175755" sldId="516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913175755" sldId="516"/>
            <ac:inkMk id="3" creationId="{E03EC9C9-EB50-904D-994E-B2F390079D09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152971310" sldId="539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152971310" sldId="539"/>
            <ac:inkMk id="6" creationId="{F118D5B9-7979-A441-984A-6DA30417B867}"/>
          </ac:inkMkLst>
        </pc:inkChg>
      </pc:sldChg>
      <pc:sldChg chg="addSp">
        <pc:chgData name="pavlos protopapas" userId="74894_tp_dropbox" providerId="OAuth2" clId="{04D7A934-FA72-7746-9263-CC67893E25AA}" dt="2020-04-08T13:21:32.193" v="362" actId="7634"/>
        <pc:sldMkLst>
          <pc:docMk/>
          <pc:sldMk cId="1964542405" sldId="541"/>
        </pc:sldMkLst>
        <pc:inkChg chg="add">
          <ac:chgData name="pavlos protopapas" userId="74894_tp_dropbox" providerId="OAuth2" clId="{04D7A934-FA72-7746-9263-CC67893E25AA}" dt="2020-04-08T13:21:32.193" v="362" actId="7634"/>
          <ac:inkMkLst>
            <pc:docMk/>
            <pc:sldMk cId="1964542405" sldId="541"/>
            <ac:inkMk id="21" creationId="{D73F16DB-1214-2043-84A6-4A3D68EF030B}"/>
          </ac:inkMkLst>
        </pc:inkChg>
      </pc:sldChg>
      <pc:sldChg chg="addSp">
        <pc:chgData name="pavlos protopapas" userId="74894_tp_dropbox" providerId="OAuth2" clId="{04D7A934-FA72-7746-9263-CC67893E25AA}" dt="2020-04-08T13:21:32.193" v="362" actId="7634"/>
        <pc:sldMkLst>
          <pc:docMk/>
          <pc:sldMk cId="503128210" sldId="542"/>
        </pc:sldMkLst>
        <pc:inkChg chg="add">
          <ac:chgData name="pavlos protopapas" userId="74894_tp_dropbox" providerId="OAuth2" clId="{04D7A934-FA72-7746-9263-CC67893E25AA}" dt="2020-04-08T13:21:32.193" v="362" actId="7634"/>
          <ac:inkMkLst>
            <pc:docMk/>
            <pc:sldMk cId="503128210" sldId="542"/>
            <ac:inkMk id="21" creationId="{0663BFE0-2A4A-4B4F-A9B1-A52EF1E3FCF8}"/>
          </ac:inkMkLst>
        </pc:inkChg>
      </pc:sldChg>
      <pc:sldChg chg="addSp">
        <pc:chgData name="pavlos protopapas" userId="74894_tp_dropbox" providerId="OAuth2" clId="{04D7A934-FA72-7746-9263-CC67893E25AA}" dt="2020-04-08T13:21:32.193" v="362" actId="7634"/>
        <pc:sldMkLst>
          <pc:docMk/>
          <pc:sldMk cId="1086261078" sldId="543"/>
        </pc:sldMkLst>
        <pc:inkChg chg="add">
          <ac:chgData name="pavlos protopapas" userId="74894_tp_dropbox" providerId="OAuth2" clId="{04D7A934-FA72-7746-9263-CC67893E25AA}" dt="2020-04-08T13:21:32.193" v="362" actId="7634"/>
          <ac:inkMkLst>
            <pc:docMk/>
            <pc:sldMk cId="1086261078" sldId="543"/>
            <ac:inkMk id="5" creationId="{B1B3A138-3972-0E46-A75A-74E13172AEF0}"/>
          </ac:inkMkLst>
        </pc:inkChg>
      </pc:sldChg>
      <pc:sldChg chg="addSp delSp">
        <pc:chgData name="pavlos protopapas" userId="74894_tp_dropbox" providerId="OAuth2" clId="{04D7A934-FA72-7746-9263-CC67893E25AA}" dt="2020-04-08T17:27:59.426" v="535"/>
        <pc:sldMkLst>
          <pc:docMk/>
          <pc:sldMk cId="1772314315" sldId="574"/>
        </pc:sldMkLst>
        <pc:inkChg chg="add del">
          <ac:chgData name="pavlos protopapas" userId="74894_tp_dropbox" providerId="OAuth2" clId="{04D7A934-FA72-7746-9263-CC67893E25AA}" dt="2020-04-08T17:27:59.426" v="535"/>
          <ac:inkMkLst>
            <pc:docMk/>
            <pc:sldMk cId="1772314315" sldId="574"/>
            <ac:inkMk id="5" creationId="{E704F67D-468D-004D-AB93-DFF491F44653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610338904" sldId="579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610338904" sldId="579"/>
            <ac:inkMk id="6" creationId="{060E6314-82CE-F044-BEEC-EF1C3C21D643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859244030" sldId="580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859244030" sldId="580"/>
            <ac:inkMk id="4" creationId="{4C14D51D-BFED-4443-8571-7326EF6CADFA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284130976" sldId="581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284130976" sldId="581"/>
            <ac:inkMk id="4" creationId="{B15F82DD-EA3E-A945-A656-227E918F2F1E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1344192485" sldId="582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1344192485" sldId="582"/>
            <ac:inkMk id="6" creationId="{3DBA38F8-CFC5-F946-9E59-70315CC55554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345620073" sldId="590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345620073" sldId="590"/>
            <ac:inkMk id="6" creationId="{4249FA2D-7343-4C46-9D64-65C625A6F260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2057420008" sldId="591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2057420008" sldId="591"/>
            <ac:inkMk id="5" creationId="{7B906FF7-F543-5D4F-BE49-26EFC3508CCF}"/>
          </ac:inkMkLst>
        </pc:inkChg>
      </pc:sldChg>
      <pc:sldChg chg="addSp">
        <pc:chgData name="pavlos protopapas" userId="74894_tp_dropbox" providerId="OAuth2" clId="{04D7A934-FA72-7746-9263-CC67893E25AA}" dt="2020-04-06T18:31:40.635" v="0" actId="7634"/>
        <pc:sldMkLst>
          <pc:docMk/>
          <pc:sldMk cId="2052865470" sldId="592"/>
        </pc:sldMkLst>
        <pc:inkChg chg="add">
          <ac:chgData name="pavlos protopapas" userId="74894_tp_dropbox" providerId="OAuth2" clId="{04D7A934-FA72-7746-9263-CC67893E25AA}" dt="2020-04-06T18:31:40.635" v="0" actId="7634"/>
          <ac:inkMkLst>
            <pc:docMk/>
            <pc:sldMk cId="2052865470" sldId="592"/>
            <ac:inkMk id="5" creationId="{7FFE98D4-0E3C-CE4E-A6B6-D38DFD2F9523}"/>
          </ac:inkMkLst>
        </pc:inkChg>
      </pc:sldChg>
      <pc:sldChg chg="addSp delSp">
        <pc:chgData name="pavlos protopapas" userId="74894_tp_dropbox" providerId="OAuth2" clId="{04D7A934-FA72-7746-9263-CC67893E25AA}" dt="2020-04-06T18:43:29.707" v="361"/>
        <pc:sldMkLst>
          <pc:docMk/>
          <pc:sldMk cId="181253834" sldId="593"/>
        </pc:sldMkLst>
        <pc:inkChg chg="add del">
          <ac:chgData name="pavlos protopapas" userId="74894_tp_dropbox" providerId="OAuth2" clId="{04D7A934-FA72-7746-9263-CC67893E25AA}" dt="2020-04-06T18:42:10.027" v="312"/>
          <ac:inkMkLst>
            <pc:docMk/>
            <pc:sldMk cId="181253834" sldId="593"/>
            <ac:inkMk id="3" creationId="{CB7EBE37-FFBA-D642-B73D-04A10A0145E6}"/>
          </ac:inkMkLst>
        </pc:inkChg>
        <pc:inkChg chg="add del">
          <ac:chgData name="pavlos protopapas" userId="74894_tp_dropbox" providerId="OAuth2" clId="{04D7A934-FA72-7746-9263-CC67893E25AA}" dt="2020-04-06T18:42:10.027" v="312"/>
          <ac:inkMkLst>
            <pc:docMk/>
            <pc:sldMk cId="181253834" sldId="593"/>
            <ac:inkMk id="4" creationId="{386FE7C7-49F1-1D4C-9D0B-44959638830B}"/>
          </ac:inkMkLst>
        </pc:inkChg>
        <pc:inkChg chg="add del">
          <ac:chgData name="pavlos protopapas" userId="74894_tp_dropbox" providerId="OAuth2" clId="{04D7A934-FA72-7746-9263-CC67893E25AA}" dt="2020-04-06T18:42:10.027" v="312"/>
          <ac:inkMkLst>
            <pc:docMk/>
            <pc:sldMk cId="181253834" sldId="593"/>
            <ac:inkMk id="6" creationId="{1BB4B882-DB05-F84A-A642-0CC0B3CDC9AC}"/>
          </ac:inkMkLst>
        </pc:inkChg>
        <pc:inkChg chg="add del">
          <ac:chgData name="pavlos protopapas" userId="74894_tp_dropbox" providerId="OAuth2" clId="{04D7A934-FA72-7746-9263-CC67893E25AA}" dt="2020-04-06T18:42:10.027" v="312"/>
          <ac:inkMkLst>
            <pc:docMk/>
            <pc:sldMk cId="181253834" sldId="593"/>
            <ac:inkMk id="7" creationId="{356CBACE-8180-154E-8768-04A303AD6974}"/>
          </ac:inkMkLst>
        </pc:inkChg>
        <pc:inkChg chg="add reco">
          <ac:chgData name="pavlos protopapas" userId="74894_tp_dropbox" providerId="OAuth2" clId="{04D7A934-FA72-7746-9263-CC67893E25AA}" dt="2020-04-06T18:42:10.027" v="312"/>
          <ac:inkMkLst>
            <pc:docMk/>
            <pc:sldMk cId="181253834" sldId="593"/>
            <ac:inkMk id="8" creationId="{3BB2581E-F65B-A04A-AF3C-EF7CD9ED4490}"/>
          </ac:inkMkLst>
        </pc:inkChg>
        <pc:inkChg chg="add del">
          <ac:chgData name="pavlos protopapas" userId="74894_tp_dropbox" providerId="OAuth2" clId="{04D7A934-FA72-7746-9263-CC67893E25AA}" dt="2020-04-06T18:42:12.890" v="316"/>
          <ac:inkMkLst>
            <pc:docMk/>
            <pc:sldMk cId="181253834" sldId="593"/>
            <ac:inkMk id="10" creationId="{45042907-E99E-BA46-B92C-81531E651A21}"/>
          </ac:inkMkLst>
        </pc:inkChg>
        <pc:inkChg chg="add del">
          <ac:chgData name="pavlos protopapas" userId="74894_tp_dropbox" providerId="OAuth2" clId="{04D7A934-FA72-7746-9263-CC67893E25AA}" dt="2020-04-06T18:42:12.890" v="316"/>
          <ac:inkMkLst>
            <pc:docMk/>
            <pc:sldMk cId="181253834" sldId="593"/>
            <ac:inkMk id="11" creationId="{C7CCE9A9-1BDA-7A45-8972-9192F07B8EE7}"/>
          </ac:inkMkLst>
        </pc:inkChg>
        <pc:inkChg chg="add del">
          <ac:chgData name="pavlos protopapas" userId="74894_tp_dropbox" providerId="OAuth2" clId="{04D7A934-FA72-7746-9263-CC67893E25AA}" dt="2020-04-06T18:42:12.890" v="316"/>
          <ac:inkMkLst>
            <pc:docMk/>
            <pc:sldMk cId="181253834" sldId="593"/>
            <ac:inkMk id="12" creationId="{6D138826-76DE-E743-90AB-7988D819F949}"/>
          </ac:inkMkLst>
        </pc:inkChg>
        <pc:inkChg chg="add reco">
          <ac:chgData name="pavlos protopapas" userId="74894_tp_dropbox" providerId="OAuth2" clId="{04D7A934-FA72-7746-9263-CC67893E25AA}" dt="2020-04-06T18:42:12.890" v="316"/>
          <ac:inkMkLst>
            <pc:docMk/>
            <pc:sldMk cId="181253834" sldId="593"/>
            <ac:inkMk id="13" creationId="{EF89D59F-71B8-8C4D-9164-0070182A5C99}"/>
          </ac:inkMkLst>
        </pc:inkChg>
        <pc:inkChg chg="add del">
          <ac:chgData name="pavlos protopapas" userId="74894_tp_dropbox" providerId="OAuth2" clId="{04D7A934-FA72-7746-9263-CC67893E25AA}" dt="2020-04-06T18:43:29.058" v="360"/>
          <ac:inkMkLst>
            <pc:docMk/>
            <pc:sldMk cId="181253834" sldId="593"/>
            <ac:inkMk id="15" creationId="{FB733B0E-3B96-B644-A87A-C1BA24003576}"/>
          </ac:inkMkLst>
        </pc:inkChg>
        <pc:inkChg chg="add del">
          <ac:chgData name="pavlos protopapas" userId="74894_tp_dropbox" providerId="OAuth2" clId="{04D7A934-FA72-7746-9263-CC67893E25AA}" dt="2020-04-06T18:43:29.058" v="360"/>
          <ac:inkMkLst>
            <pc:docMk/>
            <pc:sldMk cId="181253834" sldId="593"/>
            <ac:inkMk id="16" creationId="{465D4C75-B4FD-FB43-AD32-49CF3B8597E1}"/>
          </ac:inkMkLst>
        </pc:inkChg>
        <pc:inkChg chg="add del">
          <ac:chgData name="pavlos protopapas" userId="74894_tp_dropbox" providerId="OAuth2" clId="{04D7A934-FA72-7746-9263-CC67893E25AA}" dt="2020-04-06T18:42:17.374" v="323"/>
          <ac:inkMkLst>
            <pc:docMk/>
            <pc:sldMk cId="181253834" sldId="593"/>
            <ac:inkMk id="17" creationId="{A51CAA76-1A24-414E-91D8-4966BC414A78}"/>
          </ac:inkMkLst>
        </pc:inkChg>
        <pc:inkChg chg="add del">
          <ac:chgData name="pavlos protopapas" userId="74894_tp_dropbox" providerId="OAuth2" clId="{04D7A934-FA72-7746-9263-CC67893E25AA}" dt="2020-04-06T18:42:17.374" v="323"/>
          <ac:inkMkLst>
            <pc:docMk/>
            <pc:sldMk cId="181253834" sldId="593"/>
            <ac:inkMk id="18" creationId="{1716385E-6D61-8544-8DAB-5473D3899645}"/>
          </ac:inkMkLst>
        </pc:inkChg>
        <pc:inkChg chg="add del">
          <ac:chgData name="pavlos protopapas" userId="74894_tp_dropbox" providerId="OAuth2" clId="{04D7A934-FA72-7746-9263-CC67893E25AA}" dt="2020-04-06T18:42:17.374" v="323"/>
          <ac:inkMkLst>
            <pc:docMk/>
            <pc:sldMk cId="181253834" sldId="593"/>
            <ac:inkMk id="19" creationId="{AB940921-DA4E-F843-805A-F32837174E3A}"/>
          </ac:inkMkLst>
        </pc:inkChg>
        <pc:inkChg chg="add del">
          <ac:chgData name="pavlos protopapas" userId="74894_tp_dropbox" providerId="OAuth2" clId="{04D7A934-FA72-7746-9263-CC67893E25AA}" dt="2020-04-06T18:42:17.374" v="323"/>
          <ac:inkMkLst>
            <pc:docMk/>
            <pc:sldMk cId="181253834" sldId="593"/>
            <ac:inkMk id="20" creationId="{281757AE-8386-704D-9D68-7E53F200607D}"/>
          </ac:inkMkLst>
        </pc:inkChg>
        <pc:inkChg chg="add reco">
          <ac:chgData name="pavlos protopapas" userId="74894_tp_dropbox" providerId="OAuth2" clId="{04D7A934-FA72-7746-9263-CC67893E25AA}" dt="2020-04-06T18:42:17.374" v="323"/>
          <ac:inkMkLst>
            <pc:docMk/>
            <pc:sldMk cId="181253834" sldId="593"/>
            <ac:inkMk id="21" creationId="{1729301F-02F2-3C40-B845-92B56AC1D322}"/>
          </ac:inkMkLst>
        </pc:inkChg>
        <pc:inkChg chg="add del">
          <ac:chgData name="pavlos protopapas" userId="74894_tp_dropbox" providerId="OAuth2" clId="{04D7A934-FA72-7746-9263-CC67893E25AA}" dt="2020-04-06T18:42:24.917" v="326"/>
          <ac:inkMkLst>
            <pc:docMk/>
            <pc:sldMk cId="181253834" sldId="593"/>
            <ac:inkMk id="23" creationId="{EA3655DA-2B43-1B4E-BC62-15EE6037F91B}"/>
          </ac:inkMkLst>
        </pc:inkChg>
        <pc:inkChg chg="add del">
          <ac:chgData name="pavlos protopapas" userId="74894_tp_dropbox" providerId="OAuth2" clId="{04D7A934-FA72-7746-9263-CC67893E25AA}" dt="2020-04-06T18:42:24.917" v="326"/>
          <ac:inkMkLst>
            <pc:docMk/>
            <pc:sldMk cId="181253834" sldId="593"/>
            <ac:inkMk id="24" creationId="{3C5AC0C6-4AB1-1948-AE1B-4692E0361298}"/>
          </ac:inkMkLst>
        </pc:inkChg>
        <pc:inkChg chg="add reco">
          <ac:chgData name="pavlos protopapas" userId="74894_tp_dropbox" providerId="OAuth2" clId="{04D7A934-FA72-7746-9263-CC67893E25AA}" dt="2020-04-06T18:42:24.917" v="326"/>
          <ac:inkMkLst>
            <pc:docMk/>
            <pc:sldMk cId="181253834" sldId="593"/>
            <ac:inkMk id="25" creationId="{45785DE0-AE5F-C248-9BBD-1FDA0110B8E3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27" creationId="{91DA7236-DF36-7A4A-910F-A16B3C065463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28" creationId="{1CF148F2-F878-CB47-80CD-7251A8AFE602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29" creationId="{6CABAFF0-71C3-5241-A4FE-A351A02E3F9B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0" creationId="{7011F5DA-D1E3-BD4C-840E-9C5334BDFD51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1" creationId="{9B6C52A3-6413-9748-BBED-1AAE8912D5C6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2" creationId="{0D8A49A5-1DBA-9243-8B68-9DD32B4C60D9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3" creationId="{A955988E-262F-284A-9F21-8CBB34AD52EF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4" creationId="{E9CC16DA-8CFF-424A-A8AC-745E516268BC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5" creationId="{CCA298FE-C677-AD47-B7C1-E4A9E447C774}"/>
          </ac:inkMkLst>
        </pc:inkChg>
        <pc:inkChg chg="add del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6" creationId="{56080AB6-7EB1-F245-B002-EA4C17950634}"/>
          </ac:inkMkLst>
        </pc:inkChg>
        <pc:inkChg chg="add reco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7" creationId="{5CBF6438-F083-1640-B854-F9A2FF7D5652}"/>
          </ac:inkMkLst>
        </pc:inkChg>
        <pc:inkChg chg="add reco">
          <ac:chgData name="pavlos protopapas" userId="74894_tp_dropbox" providerId="OAuth2" clId="{04D7A934-FA72-7746-9263-CC67893E25AA}" dt="2020-04-06T18:42:30.028" v="337"/>
          <ac:inkMkLst>
            <pc:docMk/>
            <pc:sldMk cId="181253834" sldId="593"/>
            <ac:inkMk id="38" creationId="{578FA11B-E093-434C-A258-98E72A77F2EA}"/>
          </ac:inkMkLst>
        </pc:inkChg>
        <pc:inkChg chg="add del">
          <ac:chgData name="pavlos protopapas" userId="74894_tp_dropbox" providerId="OAuth2" clId="{04D7A934-FA72-7746-9263-CC67893E25AA}" dt="2020-04-06T18:42:39.086" v="340"/>
          <ac:inkMkLst>
            <pc:docMk/>
            <pc:sldMk cId="181253834" sldId="593"/>
            <ac:inkMk id="41" creationId="{19E66DA0-7FE4-A142-8F0F-206FF6C39901}"/>
          </ac:inkMkLst>
        </pc:inkChg>
        <pc:inkChg chg="add del">
          <ac:chgData name="pavlos protopapas" userId="74894_tp_dropbox" providerId="OAuth2" clId="{04D7A934-FA72-7746-9263-CC67893E25AA}" dt="2020-04-06T18:42:39.086" v="340"/>
          <ac:inkMkLst>
            <pc:docMk/>
            <pc:sldMk cId="181253834" sldId="593"/>
            <ac:inkMk id="42" creationId="{769DA854-10DB-634E-8A10-4BE1DC8CC467}"/>
          </ac:inkMkLst>
        </pc:inkChg>
        <pc:inkChg chg="add reco">
          <ac:chgData name="pavlos protopapas" userId="74894_tp_dropbox" providerId="OAuth2" clId="{04D7A934-FA72-7746-9263-CC67893E25AA}" dt="2020-04-06T18:42:39.086" v="340"/>
          <ac:inkMkLst>
            <pc:docMk/>
            <pc:sldMk cId="181253834" sldId="593"/>
            <ac:inkMk id="43" creationId="{171686B5-4178-4A42-8DCB-0F2044E242BB}"/>
          </ac:inkMkLst>
        </pc:inkChg>
        <pc:inkChg chg="add">
          <ac:chgData name="pavlos protopapas" userId="74894_tp_dropbox" providerId="OAuth2" clId="{04D7A934-FA72-7746-9263-CC67893E25AA}" dt="2020-04-06T18:42:45.336" v="341"/>
          <ac:inkMkLst>
            <pc:docMk/>
            <pc:sldMk cId="181253834" sldId="593"/>
            <ac:inkMk id="45" creationId="{8918204C-058A-2A47-A7D2-AB320BE91656}"/>
          </ac:inkMkLst>
        </pc:inkChg>
        <pc:inkChg chg="add">
          <ac:chgData name="pavlos protopapas" userId="74894_tp_dropbox" providerId="OAuth2" clId="{04D7A934-FA72-7746-9263-CC67893E25AA}" dt="2020-04-06T18:42:48.188" v="342"/>
          <ac:inkMkLst>
            <pc:docMk/>
            <pc:sldMk cId="181253834" sldId="593"/>
            <ac:inkMk id="46" creationId="{83D12137-2AF5-9A4D-BB39-BCB6ACD2EB7C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47" creationId="{71AF1DC0-F8FD-8F49-AD5F-62CB49DC85ED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48" creationId="{94A996B7-BF28-3544-8CF1-E8CC5915E011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49" creationId="{6FD0A205-BCB1-804F-95F2-A93FDA639C6A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0" creationId="{E2A754B4-587D-BF4A-8146-2A587FA53DE6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1" creationId="{A71F9A9F-CC31-C142-956C-3599C81A6457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2" creationId="{C9E01B96-2703-5B45-BABF-AE4738210E55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3" creationId="{93B0AEBB-8173-AD48-BFDC-49085C4D6E8B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4" creationId="{09F5AD94-D773-8048-8309-6B176C33CBA5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5" creationId="{BD005ACE-40DD-AE46-B79D-ECB28DAEE0CD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6" creationId="{ACB8EC85-6404-9C4E-9E9A-D7B6EEE824B8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7" creationId="{D619DCF8-71BB-E743-A1CB-A8B2B27CDB3A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8" creationId="{DBC1868B-C504-B945-B019-58AAC2418D41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59" creationId="{04F36F50-A744-F34A-B860-437FA4694675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60" creationId="{63A47198-A905-1C4E-B937-E55BD821EB89}"/>
          </ac:inkMkLst>
        </pc:inkChg>
        <pc:inkChg chg="add del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61" creationId="{A362CEFE-BC64-6541-B48F-55E7F27B4AA2}"/>
          </ac:inkMkLst>
        </pc:inkChg>
        <pc:inkChg chg="add reco">
          <ac:chgData name="pavlos protopapas" userId="74894_tp_dropbox" providerId="OAuth2" clId="{04D7A934-FA72-7746-9263-CC67893E25AA}" dt="2020-04-06T18:43:18.520" v="358"/>
          <ac:inkMkLst>
            <pc:docMk/>
            <pc:sldMk cId="181253834" sldId="593"/>
            <ac:inkMk id="62" creationId="{C2B314EF-342D-E348-A1EB-A66AAA4DAC02}"/>
          </ac:inkMkLst>
        </pc:inkChg>
        <pc:inkChg chg="add del">
          <ac:chgData name="pavlos protopapas" userId="74894_tp_dropbox" providerId="OAuth2" clId="{04D7A934-FA72-7746-9263-CC67893E25AA}" dt="2020-04-06T18:43:29.058" v="360"/>
          <ac:inkMkLst>
            <pc:docMk/>
            <pc:sldMk cId="181253834" sldId="593"/>
            <ac:inkMk id="64" creationId="{CBCC077E-E714-0745-88D8-F3EBB484C043}"/>
          </ac:inkMkLst>
        </pc:inkChg>
        <pc:inkChg chg="add reco">
          <ac:chgData name="pavlos protopapas" userId="74894_tp_dropbox" providerId="OAuth2" clId="{04D7A934-FA72-7746-9263-CC67893E25AA}" dt="2020-04-06T18:43:29.058" v="360"/>
          <ac:inkMkLst>
            <pc:docMk/>
            <pc:sldMk cId="181253834" sldId="593"/>
            <ac:inkMk id="65" creationId="{A069D67D-2892-D947-8DE0-3E5BC6D0DC6D}"/>
          </ac:inkMkLst>
        </pc:inkChg>
        <pc:inkChg chg="add">
          <ac:chgData name="pavlos protopapas" userId="74894_tp_dropbox" providerId="OAuth2" clId="{04D7A934-FA72-7746-9263-CC67893E25AA}" dt="2020-04-06T18:43:29.707" v="361"/>
          <ac:inkMkLst>
            <pc:docMk/>
            <pc:sldMk cId="181253834" sldId="593"/>
            <ac:inkMk id="67" creationId="{DF1ACD2D-3EAE-E242-AE06-A86266052DC6}"/>
          </ac:inkMkLst>
        </pc:inkChg>
      </pc:sldChg>
      <pc:sldChg chg="addSp delSp">
        <pc:chgData name="pavlos protopapas" userId="74894_tp_dropbox" providerId="OAuth2" clId="{04D7A934-FA72-7746-9263-CC67893E25AA}" dt="2020-04-06T18:41:09.201" v="307"/>
        <pc:sldMkLst>
          <pc:docMk/>
          <pc:sldMk cId="1946654750" sldId="601"/>
        </pc:sldMkLst>
        <pc:inkChg chg="add">
          <ac:chgData name="pavlos protopapas" userId="74894_tp_dropbox" providerId="OAuth2" clId="{04D7A934-FA72-7746-9263-CC67893E25AA}" dt="2020-04-06T18:40:23.167" v="237"/>
          <ac:inkMkLst>
            <pc:docMk/>
            <pc:sldMk cId="1946654750" sldId="601"/>
            <ac:inkMk id="4" creationId="{891ECF39-8934-414B-85B1-8B393C5E2782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5" creationId="{1CE322A6-2053-6843-80C3-45BD76170E06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6" creationId="{DD9DDC17-25D4-6748-AC67-55E1323ECCDE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7" creationId="{0A5A54F3-FE93-0C47-BFD0-579D66A4A8D0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8" creationId="{0AD9963D-0277-AD47-A77C-1BBB330D2B14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9" creationId="{B2233D86-6A82-A94E-B56A-69E259A25F2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0" creationId="{6021EA07-920F-7C45-805B-56B7D2DF2D84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1" creationId="{1D0A6956-B9BA-0849-938B-663A3FF8F4A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2" creationId="{C81E0105-B6D2-BC4A-B080-2B97147E2AE9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3" creationId="{EC73D5BA-63CC-4E4F-A718-8F8AA4F70D29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4" creationId="{7DCF046A-767C-664D-AAE4-A4E84D14C91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5" creationId="{D1EC7AA0-0B72-D048-B39D-F7579474B9BF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6" creationId="{6074FE93-FDB1-174A-A660-80347ADC82D3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7" creationId="{DC024671-4439-8D4D-9E5A-54263AFAD7BC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8" creationId="{98749FD2-9B26-944F-AC69-8F4116DB043E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19" creationId="{FA64D5DF-8C12-C14C-B62A-53370C8FF29A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0" creationId="{F8DD94BE-E8B7-1349-9562-619DA87057AB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1" creationId="{32E66C45-23E0-DF42-9C3F-73562D695781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2" creationId="{9B26EEAF-B81F-DD4A-BE53-04CC6DC53C46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3" creationId="{476E078A-77C6-1B4B-96DA-B667B27FA0A4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4" creationId="{C7ACAAAB-3C40-8E4B-B476-B7B54CF2CFA1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5" creationId="{8ED9C71B-9537-5C48-9A5E-6556EE8EBE0D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6" creationId="{E514B010-BCF7-D643-AF86-27A3DD5B6B8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7" creationId="{CD81FECB-31D2-454B-9FEC-B2E8B071B13C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8" creationId="{A4BF7CFF-953F-E243-B37A-C24DBD988627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29" creationId="{1BC1FC51-E01A-9F43-B75C-A13849BF2A3A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0" creationId="{CED48123-1FBB-AE45-B175-1A862EB05A3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1" creationId="{389BB070-4D06-CF4D-B36E-5FF0A2002D2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2" creationId="{DA73D1BB-EC1B-944A-8DB9-BA35647CD127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3" creationId="{76A3CE12-08C7-1C4E-A359-854F77D7BB27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4" creationId="{97081BE2-BD8B-1F44-8E8A-8F8B0EB6B129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5" creationId="{1B340F5B-F12A-5F4F-B10D-1BA6EF159ED8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6" creationId="{23F5AC77-B7D7-DC4F-AF75-48F5082D2D7A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7" creationId="{183AE131-2578-DD4A-B1C1-7D00238AF1A7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8" creationId="{E998B02E-DCFB-D349-81A6-B733EA22FF59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39" creationId="{8C671687-881C-7045-B039-76850C54120B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0" creationId="{4CE11C56-73D9-8E45-82F0-0DF3F621FCD0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1" creationId="{EAE81FF2-EFEC-3643-BDDB-B22F6EA16BEE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2" creationId="{46A4378D-F231-BA47-87B0-48CD98212F46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3" creationId="{A354D932-78CC-494C-9967-1471669411AA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4" creationId="{CBC57DB8-214F-C14F-9C89-55DE1BD37F05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5" creationId="{6CDCF725-C0E4-D44A-813E-FEEE62B1EB7E}"/>
          </ac:inkMkLst>
        </pc:inkChg>
        <pc:inkChg chg="add del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6" creationId="{41AF0AAC-08C2-F549-B8DB-E61BD3F2A633}"/>
          </ac:inkMkLst>
        </pc:inkChg>
        <pc:inkChg chg="add reco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7" creationId="{84662FB8-C7D3-BB41-8CA5-25B523412917}"/>
          </ac:inkMkLst>
        </pc:inkChg>
        <pc:inkChg chg="add reco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8" creationId="{522E9D2C-D859-F84A-AE87-C73F757E39F0}"/>
          </ac:inkMkLst>
        </pc:inkChg>
        <pc:inkChg chg="add reco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49" creationId="{F2A64B03-6227-6644-B632-ACB5F9C8A314}"/>
          </ac:inkMkLst>
        </pc:inkChg>
        <pc:inkChg chg="add reco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50" creationId="{4BC92EA2-3435-764C-B881-FB3B58E63B43}"/>
          </ac:inkMkLst>
        </pc:inkChg>
        <pc:inkChg chg="add reco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51" creationId="{7614DCA6-4118-CD49-80CC-FED7548AD5CB}"/>
          </ac:inkMkLst>
        </pc:inkChg>
        <pc:inkChg chg="add reco">
          <ac:chgData name="pavlos protopapas" userId="74894_tp_dropbox" providerId="OAuth2" clId="{04D7A934-FA72-7746-9263-CC67893E25AA}" dt="2020-04-06T18:40:38.781" v="280"/>
          <ac:inkMkLst>
            <pc:docMk/>
            <pc:sldMk cId="1946654750" sldId="601"/>
            <ac:inkMk id="52" creationId="{9D26BC9B-5503-4247-91CF-37A0119B0F16}"/>
          </ac:inkMkLst>
        </pc:inkChg>
        <pc:inkChg chg="add">
          <ac:chgData name="pavlos protopapas" userId="74894_tp_dropbox" providerId="OAuth2" clId="{04D7A934-FA72-7746-9263-CC67893E25AA}" dt="2020-04-06T18:40:39.289" v="281"/>
          <ac:inkMkLst>
            <pc:docMk/>
            <pc:sldMk cId="1946654750" sldId="601"/>
            <ac:inkMk id="59" creationId="{32C4404A-7174-E443-8923-63F2DE0315C2}"/>
          </ac:inkMkLst>
        </pc:inkChg>
        <pc:inkChg chg="add del">
          <ac:chgData name="pavlos protopapas" userId="74894_tp_dropbox" providerId="OAuth2" clId="{04D7A934-FA72-7746-9263-CC67893E25AA}" dt="2020-04-06T18:40:44.060" v="284"/>
          <ac:inkMkLst>
            <pc:docMk/>
            <pc:sldMk cId="1946654750" sldId="601"/>
            <ac:inkMk id="60" creationId="{2140DE57-FCF8-2943-ADC8-DA1700416FBA}"/>
          </ac:inkMkLst>
        </pc:inkChg>
        <pc:inkChg chg="add del">
          <ac:chgData name="pavlos protopapas" userId="74894_tp_dropbox" providerId="OAuth2" clId="{04D7A934-FA72-7746-9263-CC67893E25AA}" dt="2020-04-06T18:40:44.060" v="284"/>
          <ac:inkMkLst>
            <pc:docMk/>
            <pc:sldMk cId="1946654750" sldId="601"/>
            <ac:inkMk id="61" creationId="{871AC988-B88E-D84B-8EF7-A38F22303556}"/>
          </ac:inkMkLst>
        </pc:inkChg>
        <pc:inkChg chg="add reco">
          <ac:chgData name="pavlos protopapas" userId="74894_tp_dropbox" providerId="OAuth2" clId="{04D7A934-FA72-7746-9263-CC67893E25AA}" dt="2020-04-06T18:40:44.060" v="284"/>
          <ac:inkMkLst>
            <pc:docMk/>
            <pc:sldMk cId="1946654750" sldId="601"/>
            <ac:inkMk id="62" creationId="{5CFFFAF4-DBC7-AF4F-BEDF-EAB137462E4C}"/>
          </ac:inkMkLst>
        </pc:inkChg>
        <pc:inkChg chg="add del">
          <ac:chgData name="pavlos protopapas" userId="74894_tp_dropbox" providerId="OAuth2" clId="{04D7A934-FA72-7746-9263-CC67893E25AA}" dt="2020-04-06T18:41:02.238" v="289"/>
          <ac:inkMkLst>
            <pc:docMk/>
            <pc:sldMk cId="1946654750" sldId="601"/>
            <ac:inkMk id="64" creationId="{A53D540E-664E-A14F-B8A3-98754E2C7A09}"/>
          </ac:inkMkLst>
        </pc:inkChg>
        <pc:inkChg chg="add del">
          <ac:chgData name="pavlos protopapas" userId="74894_tp_dropbox" providerId="OAuth2" clId="{04D7A934-FA72-7746-9263-CC67893E25AA}" dt="2020-04-06T18:41:02.238" v="289"/>
          <ac:inkMkLst>
            <pc:docMk/>
            <pc:sldMk cId="1946654750" sldId="601"/>
            <ac:inkMk id="65" creationId="{D5D69F53-0111-9A48-9E30-99A00CF88E2D}"/>
          </ac:inkMkLst>
        </pc:inkChg>
        <pc:inkChg chg="add del">
          <ac:chgData name="pavlos protopapas" userId="74894_tp_dropbox" providerId="OAuth2" clId="{04D7A934-FA72-7746-9263-CC67893E25AA}" dt="2020-04-06T18:41:02.238" v="289"/>
          <ac:inkMkLst>
            <pc:docMk/>
            <pc:sldMk cId="1946654750" sldId="601"/>
            <ac:inkMk id="66" creationId="{AAFE5849-A7C5-7148-BBD6-5A0D0F975D94}"/>
          </ac:inkMkLst>
        </pc:inkChg>
        <pc:inkChg chg="add del">
          <ac:chgData name="pavlos protopapas" userId="74894_tp_dropbox" providerId="OAuth2" clId="{04D7A934-FA72-7746-9263-CC67893E25AA}" dt="2020-04-06T18:41:02.238" v="289"/>
          <ac:inkMkLst>
            <pc:docMk/>
            <pc:sldMk cId="1946654750" sldId="601"/>
            <ac:inkMk id="67" creationId="{F772835D-47EE-054C-A5D8-8F3E1F72BE49}"/>
          </ac:inkMkLst>
        </pc:inkChg>
        <pc:inkChg chg="add reco">
          <ac:chgData name="pavlos protopapas" userId="74894_tp_dropbox" providerId="OAuth2" clId="{04D7A934-FA72-7746-9263-CC67893E25AA}" dt="2020-04-06T18:41:02.238" v="289"/>
          <ac:inkMkLst>
            <pc:docMk/>
            <pc:sldMk cId="1946654750" sldId="601"/>
            <ac:inkMk id="68" creationId="{E0E1025F-23E3-8043-BE24-FBADB6285AA3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0" creationId="{970E8B0A-4CD1-5548-91E4-5C3792A4A535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1" creationId="{3CE3EB8B-E4D3-4C42-AE83-BC5DA5BF08C0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2" creationId="{B2017C79-7FE6-3840-828D-7224F21D1BD7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3" creationId="{5A8E3996-36F0-4643-B23A-2603CD5FDAD5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4" creationId="{22F2B0E5-8647-FD42-8990-FE0334AF0452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5" creationId="{003385EE-5D8B-864C-A29C-3FA524BA6DB7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6" creationId="{F3B7069F-2745-B94C-B080-A983B0009F97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7" creationId="{DAD800F0-DE56-3749-A639-18994190A1EB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8" creationId="{56646889-D9EA-4044-BBE5-5EFC180830B4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79" creationId="{6D59891E-FBEE-FE43-89F7-E9B7D2E74D54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0" creationId="{1C633D6E-AD1E-A64F-A60A-E2C7D8F6F97F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1" creationId="{04BD1F2E-D838-2443-AE20-34504692EB16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2" creationId="{8A1831EC-B161-D845-90E9-CC9822D2B91D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3" creationId="{E740E22A-CA8F-C649-BA0B-7116E4C645FF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4" creationId="{8493E717-9F81-4548-BAC0-73AB797ED760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5" creationId="{BBA1DC2E-89A0-4641-B590-1FA9466F5447}"/>
          </ac:inkMkLst>
        </pc:inkChg>
        <pc:inkChg chg="add del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6" creationId="{B62F9947-EE4D-514C-B4AD-7E7B060814DC}"/>
          </ac:inkMkLst>
        </pc:inkChg>
        <pc:inkChg chg="add reco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7" creationId="{64332EAA-F0ED-1A40-B590-578EEB072531}"/>
          </ac:inkMkLst>
        </pc:inkChg>
        <pc:inkChg chg="add reco">
          <ac:chgData name="pavlos protopapas" userId="74894_tp_dropbox" providerId="OAuth2" clId="{04D7A934-FA72-7746-9263-CC67893E25AA}" dt="2020-04-06T18:41:09.201" v="307"/>
          <ac:inkMkLst>
            <pc:docMk/>
            <pc:sldMk cId="1946654750" sldId="601"/>
            <ac:inkMk id="88" creationId="{C42BF6F0-581F-724C-9D86-517CAFF2D993}"/>
          </ac:inkMkLst>
        </pc:inkChg>
      </pc:sldChg>
      <pc:sldChg chg="addSp delSp new">
        <pc:chgData name="pavlos protopapas" userId="74894_tp_dropbox" providerId="OAuth2" clId="{04D7A934-FA72-7746-9263-CC67893E25AA}" dt="2020-04-06T18:39:40.626" v="236"/>
        <pc:sldMkLst>
          <pc:docMk/>
          <pc:sldMk cId="1935926175" sldId="602"/>
        </pc:sldMkLst>
        <pc:spChg chg="del">
          <ac:chgData name="pavlos protopapas" userId="74894_tp_dropbox" providerId="OAuth2" clId="{04D7A934-FA72-7746-9263-CC67893E25AA}" dt="2020-04-06T18:31:56.326" v="3" actId="478"/>
          <ac:spMkLst>
            <pc:docMk/>
            <pc:sldMk cId="1935926175" sldId="602"/>
            <ac:spMk id="2" creationId="{A5138E51-37F6-3940-8F73-F47EB807F91D}"/>
          </ac:spMkLst>
        </pc:spChg>
        <pc:spChg chg="del">
          <ac:chgData name="pavlos protopapas" userId="74894_tp_dropbox" providerId="OAuth2" clId="{04D7A934-FA72-7746-9263-CC67893E25AA}" dt="2020-04-06T18:31:52.028" v="2" actId="478"/>
          <ac:spMkLst>
            <pc:docMk/>
            <pc:sldMk cId="1935926175" sldId="602"/>
            <ac:spMk id="3" creationId="{6A8BE2BA-5054-ED4E-86BF-44D44776C1E5}"/>
          </ac:spMkLst>
        </pc:sp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5" creationId="{71BA8DE9-D09E-314C-B5A3-C402D92EBD84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6" creationId="{9A023764-75C5-3240-A554-9805537C7087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7" creationId="{4B5B0602-1428-6949-A24D-9B64BFF7013B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8" creationId="{CECFCC60-769E-6F45-A7B0-280A77C015BE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9" creationId="{7F4B4A75-0DAB-A14C-AE49-0F1B79B9D863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0" creationId="{80808917-2BA1-3649-9F4D-391C20D6E2CE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1" creationId="{172CD688-DC58-8F49-ACD8-4D280306C28D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2" creationId="{BA005648-55E7-944F-89CE-B136299BAFC5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3" creationId="{AE98E332-8108-144C-8A45-E5EB52A0FC65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4" creationId="{37B0E246-B52E-784B-841C-574AF09792CE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5" creationId="{71414D7D-4B6B-884E-ACEA-0F0F1A605648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6" creationId="{002E7D50-6EB2-CF44-92B6-96BD940B50A0}"/>
          </ac:inkMkLst>
        </pc:inkChg>
        <pc:inkChg chg="add del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7" creationId="{63D91DE8-9C0A-D245-B813-B95729E5C11F}"/>
          </ac:inkMkLst>
        </pc:inkChg>
        <pc:inkChg chg="add reco">
          <ac:chgData name="pavlos protopapas" userId="74894_tp_dropbox" providerId="OAuth2" clId="{04D7A934-FA72-7746-9263-CC67893E25AA}" dt="2020-04-06T18:32:08.633" v="17"/>
          <ac:inkMkLst>
            <pc:docMk/>
            <pc:sldMk cId="1935926175" sldId="602"/>
            <ac:inkMk id="18" creationId="{62180377-882E-004C-97E5-43450161F65E}"/>
          </ac:inkMkLst>
        </pc:inkChg>
        <pc:inkChg chg="add del">
          <ac:chgData name="pavlos protopapas" userId="74894_tp_dropbox" providerId="OAuth2" clId="{04D7A934-FA72-7746-9263-CC67893E25AA}" dt="2020-04-06T18:32:26.963" v="20"/>
          <ac:inkMkLst>
            <pc:docMk/>
            <pc:sldMk cId="1935926175" sldId="602"/>
            <ac:inkMk id="20" creationId="{F2AE4D6A-8AB7-4A4A-BA3F-8487722924B4}"/>
          </ac:inkMkLst>
        </pc:inkChg>
        <pc:inkChg chg="add del">
          <ac:chgData name="pavlos protopapas" userId="74894_tp_dropbox" providerId="OAuth2" clId="{04D7A934-FA72-7746-9263-CC67893E25AA}" dt="2020-04-06T18:32:26.963" v="20"/>
          <ac:inkMkLst>
            <pc:docMk/>
            <pc:sldMk cId="1935926175" sldId="602"/>
            <ac:inkMk id="21" creationId="{6633F3D5-0D8E-084A-8C98-BF089F0745EC}"/>
          </ac:inkMkLst>
        </pc:inkChg>
        <pc:inkChg chg="add reco">
          <ac:chgData name="pavlos protopapas" userId="74894_tp_dropbox" providerId="OAuth2" clId="{04D7A934-FA72-7746-9263-CC67893E25AA}" dt="2020-04-06T18:32:26.963" v="20"/>
          <ac:inkMkLst>
            <pc:docMk/>
            <pc:sldMk cId="1935926175" sldId="602"/>
            <ac:inkMk id="22" creationId="{ABEEE207-ABA2-6C4F-AFE6-75AB9665B24E}"/>
          </ac:inkMkLst>
        </pc:inkChg>
        <pc:inkChg chg="add del">
          <ac:chgData name="pavlos protopapas" userId="74894_tp_dropbox" providerId="OAuth2" clId="{04D7A934-FA72-7746-9263-CC67893E25AA}" dt="2020-04-06T18:32:30.979" v="26"/>
          <ac:inkMkLst>
            <pc:docMk/>
            <pc:sldMk cId="1935926175" sldId="602"/>
            <ac:inkMk id="24" creationId="{8A0C6CD8-68A3-B749-AEE0-22530282BC71}"/>
          </ac:inkMkLst>
        </pc:inkChg>
        <pc:inkChg chg="add del">
          <ac:chgData name="pavlos protopapas" userId="74894_tp_dropbox" providerId="OAuth2" clId="{04D7A934-FA72-7746-9263-CC67893E25AA}" dt="2020-04-06T18:32:30.979" v="26"/>
          <ac:inkMkLst>
            <pc:docMk/>
            <pc:sldMk cId="1935926175" sldId="602"/>
            <ac:inkMk id="25" creationId="{67BF11B8-17F0-874B-A101-15E3B9050FCE}"/>
          </ac:inkMkLst>
        </pc:inkChg>
        <pc:inkChg chg="add del">
          <ac:chgData name="pavlos protopapas" userId="74894_tp_dropbox" providerId="OAuth2" clId="{04D7A934-FA72-7746-9263-CC67893E25AA}" dt="2020-04-06T18:32:30.979" v="26"/>
          <ac:inkMkLst>
            <pc:docMk/>
            <pc:sldMk cId="1935926175" sldId="602"/>
            <ac:inkMk id="26" creationId="{1D43A823-C5B6-C749-A5DF-7ADCE739B00E}"/>
          </ac:inkMkLst>
        </pc:inkChg>
        <pc:inkChg chg="add del">
          <ac:chgData name="pavlos protopapas" userId="74894_tp_dropbox" providerId="OAuth2" clId="{04D7A934-FA72-7746-9263-CC67893E25AA}" dt="2020-04-06T18:32:30.979" v="26"/>
          <ac:inkMkLst>
            <pc:docMk/>
            <pc:sldMk cId="1935926175" sldId="602"/>
            <ac:inkMk id="27" creationId="{02D8381E-2253-704B-80DD-9C3459C0039B}"/>
          </ac:inkMkLst>
        </pc:inkChg>
        <pc:inkChg chg="add del">
          <ac:chgData name="pavlos protopapas" userId="74894_tp_dropbox" providerId="OAuth2" clId="{04D7A934-FA72-7746-9263-CC67893E25AA}" dt="2020-04-06T18:32:30.979" v="26"/>
          <ac:inkMkLst>
            <pc:docMk/>
            <pc:sldMk cId="1935926175" sldId="602"/>
            <ac:inkMk id="28" creationId="{65EA07F0-650C-F34B-8190-F2B336716DF7}"/>
          </ac:inkMkLst>
        </pc:inkChg>
        <pc:inkChg chg="add reco">
          <ac:chgData name="pavlos protopapas" userId="74894_tp_dropbox" providerId="OAuth2" clId="{04D7A934-FA72-7746-9263-CC67893E25AA}" dt="2020-04-06T18:32:30.979" v="26"/>
          <ac:inkMkLst>
            <pc:docMk/>
            <pc:sldMk cId="1935926175" sldId="602"/>
            <ac:inkMk id="29" creationId="{250051F7-9F2B-E44F-9214-5849B51E3521}"/>
          </ac:inkMkLst>
        </pc:inkChg>
        <pc:inkChg chg="add del">
          <ac:chgData name="pavlos protopapas" userId="74894_tp_dropbox" providerId="OAuth2" clId="{04D7A934-FA72-7746-9263-CC67893E25AA}" dt="2020-04-06T18:32:32.587" v="30"/>
          <ac:inkMkLst>
            <pc:docMk/>
            <pc:sldMk cId="1935926175" sldId="602"/>
            <ac:inkMk id="31" creationId="{3EE2C665-2128-ED4D-AA0A-A7D8D980509B}"/>
          </ac:inkMkLst>
        </pc:inkChg>
        <pc:inkChg chg="add del">
          <ac:chgData name="pavlos protopapas" userId="74894_tp_dropbox" providerId="OAuth2" clId="{04D7A934-FA72-7746-9263-CC67893E25AA}" dt="2020-04-06T18:32:32.587" v="30"/>
          <ac:inkMkLst>
            <pc:docMk/>
            <pc:sldMk cId="1935926175" sldId="602"/>
            <ac:inkMk id="32" creationId="{2135DAB4-7CCB-3146-A855-D1DF9B1FA764}"/>
          </ac:inkMkLst>
        </pc:inkChg>
        <pc:inkChg chg="add del">
          <ac:chgData name="pavlos protopapas" userId="74894_tp_dropbox" providerId="OAuth2" clId="{04D7A934-FA72-7746-9263-CC67893E25AA}" dt="2020-04-06T18:32:32.587" v="30"/>
          <ac:inkMkLst>
            <pc:docMk/>
            <pc:sldMk cId="1935926175" sldId="602"/>
            <ac:inkMk id="33" creationId="{CB0529E2-5E68-184B-B16C-27AE8B92258E}"/>
          </ac:inkMkLst>
        </pc:inkChg>
        <pc:inkChg chg="add reco">
          <ac:chgData name="pavlos protopapas" userId="74894_tp_dropbox" providerId="OAuth2" clId="{04D7A934-FA72-7746-9263-CC67893E25AA}" dt="2020-04-06T18:32:32.587" v="30"/>
          <ac:inkMkLst>
            <pc:docMk/>
            <pc:sldMk cId="1935926175" sldId="602"/>
            <ac:inkMk id="34" creationId="{DF25ED8E-2878-2E41-971C-75EF0A356130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36" creationId="{2FE4CC0C-D3B7-9B49-814D-44BCCC9EFE86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37" creationId="{1FBAFF8F-338C-634F-9D73-5797550D69F6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38" creationId="{FD53B384-8BB2-1F45-99E6-19EAA5416364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39" creationId="{7490B05B-47A5-6446-B014-0ACD71086191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0" creationId="{72153EED-6B9F-2E4D-BE8C-C3FF35576523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1" creationId="{1EFA829F-C497-CC4A-BBE1-11DDBE19C26C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2" creationId="{69A013C0-31FA-C54F-A975-FA750C41AFF6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3" creationId="{1C94535F-4A8A-2341-B7FA-64E2EFDCB192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4" creationId="{88D76644-0096-144F-A898-C7B79AFFDE6B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5" creationId="{1CE4AFFB-59F3-4248-B274-BCD9B3A46E15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6" creationId="{57410FA8-1F55-B84F-AEE5-C4C3D8780F37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7" creationId="{4499AF3F-E000-8D41-90B6-6BF7DB80038B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8" creationId="{FAB1582D-0188-314C-B62D-B8CA47352175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49" creationId="{00A2F85F-0D21-E14B-93E7-086036D6B368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50" creationId="{B26351FD-6F8D-2946-80F7-9B51ADAAD6A6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51" creationId="{D1038CB4-9EB3-D443-AED3-7E6C04E250C9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52" creationId="{2E395F63-0FE7-4140-BCDB-B81E61E90738}"/>
          </ac:inkMkLst>
        </pc:inkChg>
        <pc:inkChg chg="add del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53" creationId="{889D0690-0E80-FB4A-BF31-2D32A0E71C7F}"/>
          </ac:inkMkLst>
        </pc:inkChg>
        <pc:inkChg chg="add reco">
          <ac:chgData name="pavlos protopapas" userId="74894_tp_dropbox" providerId="OAuth2" clId="{04D7A934-FA72-7746-9263-CC67893E25AA}" dt="2020-04-06T18:32:43.821" v="49"/>
          <ac:inkMkLst>
            <pc:docMk/>
            <pc:sldMk cId="1935926175" sldId="602"/>
            <ac:inkMk id="54" creationId="{1F352F16-FA78-6142-837A-041349A1A214}"/>
          </ac:inkMkLst>
        </pc:inkChg>
        <pc:inkChg chg="add del">
          <ac:chgData name="pavlos protopapas" userId="74894_tp_dropbox" providerId="OAuth2" clId="{04D7A934-FA72-7746-9263-CC67893E25AA}" dt="2020-04-06T18:32:55.526" v="52"/>
          <ac:inkMkLst>
            <pc:docMk/>
            <pc:sldMk cId="1935926175" sldId="602"/>
            <ac:inkMk id="56" creationId="{7C70BCCA-E0E2-6747-BF76-589F672C85DC}"/>
          </ac:inkMkLst>
        </pc:inkChg>
        <pc:inkChg chg="add del">
          <ac:chgData name="pavlos protopapas" userId="74894_tp_dropbox" providerId="OAuth2" clId="{04D7A934-FA72-7746-9263-CC67893E25AA}" dt="2020-04-06T18:32:55.526" v="52"/>
          <ac:inkMkLst>
            <pc:docMk/>
            <pc:sldMk cId="1935926175" sldId="602"/>
            <ac:inkMk id="57" creationId="{D719DE85-98E1-0241-A40E-18D02B551825}"/>
          </ac:inkMkLst>
        </pc:inkChg>
        <pc:inkChg chg="add reco">
          <ac:chgData name="pavlos protopapas" userId="74894_tp_dropbox" providerId="OAuth2" clId="{04D7A934-FA72-7746-9263-CC67893E25AA}" dt="2020-04-06T18:32:55.526" v="52"/>
          <ac:inkMkLst>
            <pc:docMk/>
            <pc:sldMk cId="1935926175" sldId="602"/>
            <ac:inkMk id="58" creationId="{7E1533D4-0030-A947-AD3C-95E268EB2FA8}"/>
          </ac:inkMkLst>
        </pc:inkChg>
        <pc:inkChg chg="add del">
          <ac:chgData name="pavlos protopapas" userId="74894_tp_dropbox" providerId="OAuth2" clId="{04D7A934-FA72-7746-9263-CC67893E25AA}" dt="2020-04-06T18:33:04.619" v="57"/>
          <ac:inkMkLst>
            <pc:docMk/>
            <pc:sldMk cId="1935926175" sldId="602"/>
            <ac:inkMk id="60" creationId="{B6738402-985A-C846-B25D-66F870C23497}"/>
          </ac:inkMkLst>
        </pc:inkChg>
        <pc:inkChg chg="add del">
          <ac:chgData name="pavlos protopapas" userId="74894_tp_dropbox" providerId="OAuth2" clId="{04D7A934-FA72-7746-9263-CC67893E25AA}" dt="2020-04-06T18:33:04.619" v="57"/>
          <ac:inkMkLst>
            <pc:docMk/>
            <pc:sldMk cId="1935926175" sldId="602"/>
            <ac:inkMk id="61" creationId="{FFBE2B26-B767-274B-B53D-A4D17DBCD7B9}"/>
          </ac:inkMkLst>
        </pc:inkChg>
        <pc:inkChg chg="add del">
          <ac:chgData name="pavlos protopapas" userId="74894_tp_dropbox" providerId="OAuth2" clId="{04D7A934-FA72-7746-9263-CC67893E25AA}" dt="2020-04-06T18:33:04.619" v="57"/>
          <ac:inkMkLst>
            <pc:docMk/>
            <pc:sldMk cId="1935926175" sldId="602"/>
            <ac:inkMk id="62" creationId="{CE0D3BC9-7BF8-9940-BB5C-C46D2C8F7C80}"/>
          </ac:inkMkLst>
        </pc:inkChg>
        <pc:inkChg chg="add del">
          <ac:chgData name="pavlos protopapas" userId="74894_tp_dropbox" providerId="OAuth2" clId="{04D7A934-FA72-7746-9263-CC67893E25AA}" dt="2020-04-06T18:33:04.619" v="57"/>
          <ac:inkMkLst>
            <pc:docMk/>
            <pc:sldMk cId="1935926175" sldId="602"/>
            <ac:inkMk id="63" creationId="{11DBD2BF-92F7-AA45-AEA2-D3199F176976}"/>
          </ac:inkMkLst>
        </pc:inkChg>
        <pc:inkChg chg="add reco">
          <ac:chgData name="pavlos protopapas" userId="74894_tp_dropbox" providerId="OAuth2" clId="{04D7A934-FA72-7746-9263-CC67893E25AA}" dt="2020-04-06T18:33:04.619" v="57"/>
          <ac:inkMkLst>
            <pc:docMk/>
            <pc:sldMk cId="1935926175" sldId="602"/>
            <ac:inkMk id="64" creationId="{30FC528C-906C-9046-A2D0-F9B520A078FB}"/>
          </ac:inkMkLst>
        </pc:inkChg>
        <pc:inkChg chg="add reco">
          <ac:chgData name="pavlos protopapas" userId="74894_tp_dropbox" providerId="OAuth2" clId="{04D7A934-FA72-7746-9263-CC67893E25AA}" dt="2020-04-06T18:33:04.619" v="57"/>
          <ac:inkMkLst>
            <pc:docMk/>
            <pc:sldMk cId="1935926175" sldId="602"/>
            <ac:inkMk id="65" creationId="{CE9FF901-0C5E-CA4E-8D67-65809CC48229}"/>
          </ac:inkMkLst>
        </pc:inkChg>
        <pc:inkChg chg="add del">
          <ac:chgData name="pavlos protopapas" userId="74894_tp_dropbox" providerId="OAuth2" clId="{04D7A934-FA72-7746-9263-CC67893E25AA}" dt="2020-04-06T18:33:30.311" v="62"/>
          <ac:inkMkLst>
            <pc:docMk/>
            <pc:sldMk cId="1935926175" sldId="602"/>
            <ac:inkMk id="68" creationId="{A0B2D15E-13E5-5440-B88B-6E34F25742F7}"/>
          </ac:inkMkLst>
        </pc:inkChg>
        <pc:inkChg chg="add del">
          <ac:chgData name="pavlos protopapas" userId="74894_tp_dropbox" providerId="OAuth2" clId="{04D7A934-FA72-7746-9263-CC67893E25AA}" dt="2020-04-06T18:33:30.311" v="62"/>
          <ac:inkMkLst>
            <pc:docMk/>
            <pc:sldMk cId="1935926175" sldId="602"/>
            <ac:inkMk id="69" creationId="{31321F06-2491-FC4C-91A9-03368804A2F0}"/>
          </ac:inkMkLst>
        </pc:inkChg>
        <pc:inkChg chg="add del">
          <ac:chgData name="pavlos protopapas" userId="74894_tp_dropbox" providerId="OAuth2" clId="{04D7A934-FA72-7746-9263-CC67893E25AA}" dt="2020-04-06T18:33:30.311" v="62"/>
          <ac:inkMkLst>
            <pc:docMk/>
            <pc:sldMk cId="1935926175" sldId="602"/>
            <ac:inkMk id="70" creationId="{029848AE-6758-6A45-86F3-3B61C3C3FB87}"/>
          </ac:inkMkLst>
        </pc:inkChg>
        <pc:inkChg chg="add del">
          <ac:chgData name="pavlos protopapas" userId="74894_tp_dropbox" providerId="OAuth2" clId="{04D7A934-FA72-7746-9263-CC67893E25AA}" dt="2020-04-06T18:33:30.311" v="62"/>
          <ac:inkMkLst>
            <pc:docMk/>
            <pc:sldMk cId="1935926175" sldId="602"/>
            <ac:inkMk id="71" creationId="{B45F3709-1D73-9749-A544-B46C55F0295B}"/>
          </ac:inkMkLst>
        </pc:inkChg>
        <pc:inkChg chg="add reco">
          <ac:chgData name="pavlos protopapas" userId="74894_tp_dropbox" providerId="OAuth2" clId="{04D7A934-FA72-7746-9263-CC67893E25AA}" dt="2020-04-06T18:33:30.311" v="62"/>
          <ac:inkMkLst>
            <pc:docMk/>
            <pc:sldMk cId="1935926175" sldId="602"/>
            <ac:inkMk id="72" creationId="{261F9C6C-04DE-484A-9529-2BA6884CFAB3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74" creationId="{C2439A05-CF15-C14F-AF22-2EC0C65C8F9A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75" creationId="{08BC78C6-2F81-0941-9017-75D94471BF09}"/>
          </ac:inkMkLst>
        </pc:inkChg>
        <pc:inkChg chg="add">
          <ac:chgData name="pavlos protopapas" userId="74894_tp_dropbox" providerId="OAuth2" clId="{04D7A934-FA72-7746-9263-CC67893E25AA}" dt="2020-04-06T18:33:32.135" v="65"/>
          <ac:inkMkLst>
            <pc:docMk/>
            <pc:sldMk cId="1935926175" sldId="602"/>
            <ac:inkMk id="76" creationId="{9EDAD372-4999-A640-8DFD-61502AFC4881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77" creationId="{13539280-D661-D045-97E8-00C13B064B96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78" creationId="{0FE3C6D2-BC1A-A74A-A3AF-253B3C668D84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79" creationId="{EB1C2948-2F06-F040-B294-55F14C84E950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0" creationId="{0D23D57C-3281-194C-B4EA-6C0C8FBA35A2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1" creationId="{0BC333A5-7011-7344-9B55-130BBE0AD15F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2" creationId="{BD30ABFA-B03A-4C44-9BE3-D6315FE9F0D7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3" creationId="{664D5B14-1993-7846-8B2D-F9145433BD03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4" creationId="{16CF3D3B-00FA-C14F-97C5-10BA14FE533A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5" creationId="{6836F097-4166-D545-84A2-578A4FE069FF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6" creationId="{E201FC56-E8F5-8649-B1E0-42766FBEE652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7" creationId="{4CE7C89B-190E-C04E-8DC3-45E129E929FF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8" creationId="{99BAAA1F-F4D3-1B44-B51B-42CE008D2A4C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89" creationId="{980C6E25-0928-DF4B-ACD6-9592B6303EBA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90" creationId="{715FC3CC-44F4-9D44-95AA-6D52CE776129}"/>
          </ac:inkMkLst>
        </pc:inkChg>
        <pc:inkChg chg="add del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91" creationId="{7B978A72-1DD1-854A-8809-C6A24AA07F5D}"/>
          </ac:inkMkLst>
        </pc:inkChg>
        <pc:inkChg chg="add reco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92" creationId="{4AF497DC-7532-424E-BEA2-A21E3990DEA7}"/>
          </ac:inkMkLst>
        </pc:inkChg>
        <pc:inkChg chg="add reco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93" creationId="{4D548B30-6C6D-6745-A5AB-9D42DBF5A8DB}"/>
          </ac:inkMkLst>
        </pc:inkChg>
        <pc:inkChg chg="add reco">
          <ac:chgData name="pavlos protopapas" userId="74894_tp_dropbox" providerId="OAuth2" clId="{04D7A934-FA72-7746-9263-CC67893E25AA}" dt="2020-04-06T18:33:38.326" v="81"/>
          <ac:inkMkLst>
            <pc:docMk/>
            <pc:sldMk cId="1935926175" sldId="602"/>
            <ac:inkMk id="94" creationId="{A92E536E-5342-3742-BBC7-8A2A28D4FC07}"/>
          </ac:inkMkLst>
        </pc:inkChg>
        <pc:inkChg chg="add del">
          <ac:chgData name="pavlos protopapas" userId="74894_tp_dropbox" providerId="OAuth2" clId="{04D7A934-FA72-7746-9263-CC67893E25AA}" dt="2020-04-06T18:33:39.658" v="86"/>
          <ac:inkMkLst>
            <pc:docMk/>
            <pc:sldMk cId="1935926175" sldId="602"/>
            <ac:inkMk id="98" creationId="{5CC06105-7C22-274E-9608-82BFC406FDB6}"/>
          </ac:inkMkLst>
        </pc:inkChg>
        <pc:inkChg chg="add del">
          <ac:chgData name="pavlos protopapas" userId="74894_tp_dropbox" providerId="OAuth2" clId="{04D7A934-FA72-7746-9263-CC67893E25AA}" dt="2020-04-06T18:33:39.658" v="86"/>
          <ac:inkMkLst>
            <pc:docMk/>
            <pc:sldMk cId="1935926175" sldId="602"/>
            <ac:inkMk id="99" creationId="{E18DACA5-433E-4746-A199-3EEB027EBB2F}"/>
          </ac:inkMkLst>
        </pc:inkChg>
        <pc:inkChg chg="add del">
          <ac:chgData name="pavlos protopapas" userId="74894_tp_dropbox" providerId="OAuth2" clId="{04D7A934-FA72-7746-9263-CC67893E25AA}" dt="2020-04-06T18:33:39.658" v="86"/>
          <ac:inkMkLst>
            <pc:docMk/>
            <pc:sldMk cId="1935926175" sldId="602"/>
            <ac:inkMk id="100" creationId="{DB900EA3-E9EB-AA4C-8B1D-CF9D3C5E61ED}"/>
          </ac:inkMkLst>
        </pc:inkChg>
        <pc:inkChg chg="add del">
          <ac:chgData name="pavlos protopapas" userId="74894_tp_dropbox" providerId="OAuth2" clId="{04D7A934-FA72-7746-9263-CC67893E25AA}" dt="2020-04-06T18:33:39.658" v="86"/>
          <ac:inkMkLst>
            <pc:docMk/>
            <pc:sldMk cId="1935926175" sldId="602"/>
            <ac:inkMk id="101" creationId="{21791B17-9D7E-D147-8F63-9F64F8065540}"/>
          </ac:inkMkLst>
        </pc:inkChg>
        <pc:inkChg chg="add reco">
          <ac:chgData name="pavlos protopapas" userId="74894_tp_dropbox" providerId="OAuth2" clId="{04D7A934-FA72-7746-9263-CC67893E25AA}" dt="2020-04-06T18:33:39.658" v="86"/>
          <ac:inkMkLst>
            <pc:docMk/>
            <pc:sldMk cId="1935926175" sldId="602"/>
            <ac:inkMk id="102" creationId="{F9BE8657-17A1-B94F-931F-2717006E24F0}"/>
          </ac:inkMkLst>
        </pc:inkChg>
        <pc:inkChg chg="add">
          <ac:chgData name="pavlos protopapas" userId="74894_tp_dropbox" providerId="OAuth2" clId="{04D7A934-FA72-7746-9263-CC67893E25AA}" dt="2020-04-06T18:33:40.075" v="87"/>
          <ac:inkMkLst>
            <pc:docMk/>
            <pc:sldMk cId="1935926175" sldId="602"/>
            <ac:inkMk id="104" creationId="{777A9AB7-8801-9C43-A4FC-23DC42687BFD}"/>
          </ac:inkMkLst>
        </pc:inkChg>
        <pc:inkChg chg="add">
          <ac:chgData name="pavlos protopapas" userId="74894_tp_dropbox" providerId="OAuth2" clId="{04D7A934-FA72-7746-9263-CC67893E25AA}" dt="2020-04-06T18:33:53.576" v="88"/>
          <ac:inkMkLst>
            <pc:docMk/>
            <pc:sldMk cId="1935926175" sldId="602"/>
            <ac:inkMk id="105" creationId="{A5ECE706-32BD-A045-932F-6AF2A12DFB7F}"/>
          </ac:inkMkLst>
        </pc:inkChg>
        <pc:inkChg chg="add del">
          <ac:chgData name="pavlos protopapas" userId="74894_tp_dropbox" providerId="OAuth2" clId="{04D7A934-FA72-7746-9263-CC67893E25AA}" dt="2020-04-06T18:34:10.461" v="91"/>
          <ac:inkMkLst>
            <pc:docMk/>
            <pc:sldMk cId="1935926175" sldId="602"/>
            <ac:inkMk id="106" creationId="{7A41A230-A794-4841-97DB-A1783818776A}"/>
          </ac:inkMkLst>
        </pc:inkChg>
        <pc:inkChg chg="add del">
          <ac:chgData name="pavlos protopapas" userId="74894_tp_dropbox" providerId="OAuth2" clId="{04D7A934-FA72-7746-9263-CC67893E25AA}" dt="2020-04-06T18:34:10.461" v="91"/>
          <ac:inkMkLst>
            <pc:docMk/>
            <pc:sldMk cId="1935926175" sldId="602"/>
            <ac:inkMk id="107" creationId="{86392350-D74F-2241-8ABD-B554FF0D2534}"/>
          </ac:inkMkLst>
        </pc:inkChg>
        <pc:inkChg chg="add reco">
          <ac:chgData name="pavlos protopapas" userId="74894_tp_dropbox" providerId="OAuth2" clId="{04D7A934-FA72-7746-9263-CC67893E25AA}" dt="2020-04-06T18:34:10.461" v="91"/>
          <ac:inkMkLst>
            <pc:docMk/>
            <pc:sldMk cId="1935926175" sldId="602"/>
            <ac:inkMk id="108" creationId="{E1E40C23-4AB8-DB44-A705-9EFAC6C562CE}"/>
          </ac:inkMkLst>
        </pc:inkChg>
        <pc:inkChg chg="add">
          <ac:chgData name="pavlos protopapas" userId="74894_tp_dropbox" providerId="OAuth2" clId="{04D7A934-FA72-7746-9263-CC67893E25AA}" dt="2020-04-06T18:34:37.549" v="92"/>
          <ac:inkMkLst>
            <pc:docMk/>
            <pc:sldMk cId="1935926175" sldId="602"/>
            <ac:inkMk id="110" creationId="{DEAE5C3F-EB6F-334B-B3F6-200DA950A49B}"/>
          </ac:inkMkLst>
        </pc:inkChg>
        <pc:inkChg chg="add del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1" creationId="{E7AEBBFE-7C14-FF4D-BF1A-7F05997CA46D}"/>
          </ac:inkMkLst>
        </pc:inkChg>
        <pc:inkChg chg="add del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2" creationId="{CED4B870-E9ED-584C-8C2E-A1C730335AB3}"/>
          </ac:inkMkLst>
        </pc:inkChg>
        <pc:inkChg chg="add del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3" creationId="{44C3EA45-5041-0D4F-B68A-21F0464BC519}"/>
          </ac:inkMkLst>
        </pc:inkChg>
        <pc:inkChg chg="add del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4" creationId="{B0F71181-EED6-0240-A69E-499BF8BDDED8}"/>
          </ac:inkMkLst>
        </pc:inkChg>
        <pc:inkChg chg="add del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5" creationId="{DCE15643-346A-ED42-BE47-E9C4A540C36D}"/>
          </ac:inkMkLst>
        </pc:inkChg>
        <pc:inkChg chg="add del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6" creationId="{3DC2201F-A859-0046-B852-A16370934C15}"/>
          </ac:inkMkLst>
        </pc:inkChg>
        <pc:inkChg chg="add reco">
          <ac:chgData name="pavlos protopapas" userId="74894_tp_dropbox" providerId="OAuth2" clId="{04D7A934-FA72-7746-9263-CC67893E25AA}" dt="2020-04-06T18:35:12.375" v="99"/>
          <ac:inkMkLst>
            <pc:docMk/>
            <pc:sldMk cId="1935926175" sldId="602"/>
            <ac:inkMk id="117" creationId="{22166C38-0D33-064D-B7EC-F8AF929E820A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19" creationId="{42794740-A363-8340-8F67-F7829E03AE5D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0" creationId="{6E14590A-3471-3B49-80D7-5FF5AEBBCC1D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1" creationId="{E87205B1-12ED-7C41-BAA3-C94F174238DD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2" creationId="{C41F89DC-4906-0045-BCF5-08C28BE39D6D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3" creationId="{4DC8C00B-90B7-5C4F-B622-05714C90B062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4" creationId="{D425CEF0-7992-7F4A-A671-D2477775E2B9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5" creationId="{CD2E6823-B476-4640-B8BF-1098D616BF5B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6" creationId="{46BACF42-9C09-B945-B14D-CF4F8AC9BC6D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7" creationId="{A5AC2973-0635-9944-915B-A40FC6532D2A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8" creationId="{4003CD51-A6F1-8643-8337-B65E033EBA17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29" creationId="{B9284AE0-F8C7-B94F-A0BE-7B32C658A81A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0" creationId="{49BE4D40-0011-4C49-BF89-1275A439CBEB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1" creationId="{4B417AE8-F7B3-134D-9DA2-CBE6E2CB2B67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2" creationId="{36E0A405-1BC1-284A-BD6D-E80E51CC141E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3" creationId="{EB45AE56-61B3-6845-928E-E6B768BC7444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4" creationId="{44A8AC4F-D17E-0340-B843-0B038F21C679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5" creationId="{731B2BEE-2BBC-834D-9717-94999F6A6739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6" creationId="{AB7EB32C-BCAC-1B4D-B491-017021A9FE55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7" creationId="{DEC23BDB-1CBF-8644-B292-A8A86F75A32A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8" creationId="{DE5A6803-CAE8-0E4F-8211-0BE7BF160B35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39" creationId="{9B42C673-1836-504C-BFF1-6275173E66F7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0" creationId="{F6625DBC-6B6A-E84F-B8B3-AE539AD0141C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1" creationId="{801C0DF0-FD7B-A04E-97A7-C14F31C9CC30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2" creationId="{36191A79-2160-8D4A-A9C6-7D85A68FD302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3" creationId="{DDEAF603-2FA0-674E-BBDF-30583F634313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4" creationId="{0ADD4303-5D35-8440-81EB-6DED4344C63A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5" creationId="{FA20EE8C-CC2A-9246-AA47-B0A0F1884D42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6" creationId="{6DBBE05C-134B-C44E-A106-43A88B7247C3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7" creationId="{E4D02000-C8C2-6D45-B920-7121F90845B6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8" creationId="{DEE515A4-4327-634F-B7A0-8BF7FFAB5BEA}"/>
          </ac:inkMkLst>
        </pc:inkChg>
        <pc:inkChg chg="add del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49" creationId="{8B1CC052-B86E-D64F-BBC6-BBE54A5324E4}"/>
          </ac:inkMkLst>
        </pc:inkChg>
        <pc:inkChg chg="add reco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50" creationId="{4D2BCB21-EA6E-BC47-892F-339620185EFF}"/>
          </ac:inkMkLst>
        </pc:inkChg>
        <pc:inkChg chg="add reco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51" creationId="{5E982161-56BD-8647-BB18-6C0A4D342940}"/>
          </ac:inkMkLst>
        </pc:inkChg>
        <pc:inkChg chg="add reco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52" creationId="{48D9F05C-3331-B947-AC70-7FA14CE5DD3F}"/>
          </ac:inkMkLst>
        </pc:inkChg>
        <pc:inkChg chg="add reco">
          <ac:chgData name="pavlos protopapas" userId="74894_tp_dropbox" providerId="OAuth2" clId="{04D7A934-FA72-7746-9263-CC67893E25AA}" dt="2020-04-06T18:35:34.130" v="131"/>
          <ac:inkMkLst>
            <pc:docMk/>
            <pc:sldMk cId="1935926175" sldId="602"/>
            <ac:inkMk id="153" creationId="{37877915-DCB8-CB44-91BD-F366718B5C78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58" creationId="{CBA4EB1E-8BDD-4B40-8AC0-2DC434E75711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59" creationId="{C4375536-99D2-2449-9BEF-8FEBDB41130E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0" creationId="{4122BE51-429F-374C-93D9-B8C0B0C4AA3E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1" creationId="{FE2B0EED-30D0-FC4D-B6D3-230D05FE1ED4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2" creationId="{3B9A82A2-3CD0-DE4D-B309-D81349992776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3" creationId="{821A2555-7BC1-3540-9147-A640E7E38802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4" creationId="{DBCDBB85-B811-4D42-BF42-E1BF8B6044E0}"/>
          </ac:inkMkLst>
        </pc:inkChg>
        <pc:inkChg chg="add del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5" creationId="{A8AD74A0-0236-474E-89AB-E229D5727372}"/>
          </ac:inkMkLst>
        </pc:inkChg>
        <pc:inkChg chg="add reco">
          <ac:chgData name="pavlos protopapas" userId="74894_tp_dropbox" providerId="OAuth2" clId="{04D7A934-FA72-7746-9263-CC67893E25AA}" dt="2020-04-06T18:35:42.438" v="140"/>
          <ac:inkMkLst>
            <pc:docMk/>
            <pc:sldMk cId="1935926175" sldId="602"/>
            <ac:inkMk id="166" creationId="{EC9A94BF-11C2-FB42-8FE9-6AADBEB68DA8}"/>
          </ac:inkMkLst>
        </pc:inkChg>
        <pc:inkChg chg="add del">
          <ac:chgData name="pavlos protopapas" userId="74894_tp_dropbox" providerId="OAuth2" clId="{04D7A934-FA72-7746-9263-CC67893E25AA}" dt="2020-04-06T18:35:44.297" v="143"/>
          <ac:inkMkLst>
            <pc:docMk/>
            <pc:sldMk cId="1935926175" sldId="602"/>
            <ac:inkMk id="168" creationId="{B2841F62-CF46-314F-B183-CC7171C4F1EE}"/>
          </ac:inkMkLst>
        </pc:inkChg>
        <pc:inkChg chg="add del">
          <ac:chgData name="pavlos protopapas" userId="74894_tp_dropbox" providerId="OAuth2" clId="{04D7A934-FA72-7746-9263-CC67893E25AA}" dt="2020-04-06T18:35:44.297" v="143"/>
          <ac:inkMkLst>
            <pc:docMk/>
            <pc:sldMk cId="1935926175" sldId="602"/>
            <ac:inkMk id="169" creationId="{D0C891CC-F0AB-5D41-8F93-D65A6159BC82}"/>
          </ac:inkMkLst>
        </pc:inkChg>
        <pc:inkChg chg="add reco">
          <ac:chgData name="pavlos protopapas" userId="74894_tp_dropbox" providerId="OAuth2" clId="{04D7A934-FA72-7746-9263-CC67893E25AA}" dt="2020-04-06T18:35:44.297" v="143"/>
          <ac:inkMkLst>
            <pc:docMk/>
            <pc:sldMk cId="1935926175" sldId="602"/>
            <ac:inkMk id="170" creationId="{8CC48B8A-C495-D14B-9A8F-9CA511BB8CEA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2" creationId="{9FB4F5FD-491D-174E-9BA2-5D5ECFB96C35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3" creationId="{B3B7D9E2-DFAB-904D-B833-DD3C61259AFC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4" creationId="{ECFE200E-38FD-0E4B-85A2-51B9013ECA94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5" creationId="{E9C5F2DD-62FA-2C4E-A094-F83CBA91757E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6" creationId="{C13B8AF3-34B2-D44C-BA06-5497F8F9EBD5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7" creationId="{8AD8A201-F1BA-264B-8F4A-1571792EBF18}"/>
          </ac:inkMkLst>
        </pc:inkChg>
        <pc:inkChg chg="add del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8" creationId="{117161DF-A36B-8D46-A809-31B5DEF40586}"/>
          </ac:inkMkLst>
        </pc:inkChg>
        <pc:inkChg chg="add reco">
          <ac:chgData name="pavlos protopapas" userId="74894_tp_dropbox" providerId="OAuth2" clId="{04D7A934-FA72-7746-9263-CC67893E25AA}" dt="2020-04-06T18:35:50.722" v="151"/>
          <ac:inkMkLst>
            <pc:docMk/>
            <pc:sldMk cId="1935926175" sldId="602"/>
            <ac:inkMk id="179" creationId="{32AAD139-7617-0B48-9A3E-6123880384D2}"/>
          </ac:inkMkLst>
        </pc:inkChg>
        <pc:inkChg chg="add del">
          <ac:chgData name="pavlos protopapas" userId="74894_tp_dropbox" providerId="OAuth2" clId="{04D7A934-FA72-7746-9263-CC67893E25AA}" dt="2020-04-06T18:36:04.531" v="154"/>
          <ac:inkMkLst>
            <pc:docMk/>
            <pc:sldMk cId="1935926175" sldId="602"/>
            <ac:inkMk id="181" creationId="{5399FE9F-8EEB-1541-90AB-FA18B6AACBA1}"/>
          </ac:inkMkLst>
        </pc:inkChg>
        <pc:inkChg chg="add del">
          <ac:chgData name="pavlos protopapas" userId="74894_tp_dropbox" providerId="OAuth2" clId="{04D7A934-FA72-7746-9263-CC67893E25AA}" dt="2020-04-06T18:36:04.531" v="154"/>
          <ac:inkMkLst>
            <pc:docMk/>
            <pc:sldMk cId="1935926175" sldId="602"/>
            <ac:inkMk id="182" creationId="{4A982746-E6B7-874D-A6FC-E96A31E5AE74}"/>
          </ac:inkMkLst>
        </pc:inkChg>
        <pc:inkChg chg="add reco">
          <ac:chgData name="pavlos protopapas" userId="74894_tp_dropbox" providerId="OAuth2" clId="{04D7A934-FA72-7746-9263-CC67893E25AA}" dt="2020-04-06T18:36:04.531" v="154"/>
          <ac:inkMkLst>
            <pc:docMk/>
            <pc:sldMk cId="1935926175" sldId="602"/>
            <ac:inkMk id="183" creationId="{EEDE5C96-DABD-DF4A-BD1F-C5A78D5AAC64}"/>
          </ac:inkMkLst>
        </pc:inkChg>
        <pc:inkChg chg="add">
          <ac:chgData name="pavlos protopapas" userId="74894_tp_dropbox" providerId="OAuth2" clId="{04D7A934-FA72-7746-9263-CC67893E25AA}" dt="2020-04-06T18:36:13.909" v="155"/>
          <ac:inkMkLst>
            <pc:docMk/>
            <pc:sldMk cId="1935926175" sldId="602"/>
            <ac:inkMk id="185" creationId="{17D73BA4-318C-1D42-897C-ED7C693A9263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86" creationId="{7D940DDA-7C51-5242-ADE8-2DC69B5C9E2C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87" creationId="{BDA9FB1C-B68A-1343-A4CB-5A0E272A2D2D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88" creationId="{B4E279C7-FE60-7C4A-AA00-5CDD12C07771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89" creationId="{1D9A1733-D457-5043-82B9-6AE08ADE37FD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90" creationId="{66A29ACD-C50F-814C-B6BE-3BFBBFDE06A9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91" creationId="{C1523777-AD0D-164E-B2CF-1A507A459FF5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92" creationId="{C3D88942-A84F-D34B-8C5D-3BEFE500D04E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93" creationId="{CDDD551E-8FF9-0F4B-9D3A-08BE9B9E0B33}"/>
          </ac:inkMkLst>
        </pc:inkChg>
        <pc:inkChg chg="add del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94" creationId="{A05653FC-F920-054A-9D3B-8C89E6354757}"/>
          </ac:inkMkLst>
        </pc:inkChg>
        <pc:inkChg chg="add reco">
          <ac:chgData name="pavlos protopapas" userId="74894_tp_dropbox" providerId="OAuth2" clId="{04D7A934-FA72-7746-9263-CC67893E25AA}" dt="2020-04-06T18:36:20.846" v="165"/>
          <ac:inkMkLst>
            <pc:docMk/>
            <pc:sldMk cId="1935926175" sldId="602"/>
            <ac:inkMk id="195" creationId="{28DFC6FB-478A-C44E-B236-2BB3828041CD}"/>
          </ac:inkMkLst>
        </pc:inkChg>
        <pc:inkChg chg="add">
          <ac:chgData name="pavlos protopapas" userId="74894_tp_dropbox" providerId="OAuth2" clId="{04D7A934-FA72-7746-9263-CC67893E25AA}" dt="2020-04-06T18:36:25.211" v="166"/>
          <ac:inkMkLst>
            <pc:docMk/>
            <pc:sldMk cId="1935926175" sldId="602"/>
            <ac:inkMk id="197" creationId="{F8A010A8-5270-044C-B066-74202DAB93E8}"/>
          </ac:inkMkLst>
        </pc:inkChg>
        <pc:inkChg chg="add del">
          <ac:chgData name="pavlos protopapas" userId="74894_tp_dropbox" providerId="OAuth2" clId="{04D7A934-FA72-7746-9263-CC67893E25AA}" dt="2020-04-06T18:36:30.699" v="171"/>
          <ac:inkMkLst>
            <pc:docMk/>
            <pc:sldMk cId="1935926175" sldId="602"/>
            <ac:inkMk id="198" creationId="{DFEE33FA-80BC-654A-9643-E7E5A595E1DD}"/>
          </ac:inkMkLst>
        </pc:inkChg>
        <pc:inkChg chg="add del">
          <ac:chgData name="pavlos protopapas" userId="74894_tp_dropbox" providerId="OAuth2" clId="{04D7A934-FA72-7746-9263-CC67893E25AA}" dt="2020-04-06T18:36:30.699" v="171"/>
          <ac:inkMkLst>
            <pc:docMk/>
            <pc:sldMk cId="1935926175" sldId="602"/>
            <ac:inkMk id="199" creationId="{3A3C48C6-0CCE-C94A-9D61-AB0CCA97F3E5}"/>
          </ac:inkMkLst>
        </pc:inkChg>
        <pc:inkChg chg="add del">
          <ac:chgData name="pavlos protopapas" userId="74894_tp_dropbox" providerId="OAuth2" clId="{04D7A934-FA72-7746-9263-CC67893E25AA}" dt="2020-04-06T18:36:30.699" v="171"/>
          <ac:inkMkLst>
            <pc:docMk/>
            <pc:sldMk cId="1935926175" sldId="602"/>
            <ac:inkMk id="200" creationId="{0C0EAFDA-09A0-6941-AFF7-4C678541624B}"/>
          </ac:inkMkLst>
        </pc:inkChg>
        <pc:inkChg chg="add del">
          <ac:chgData name="pavlos protopapas" userId="74894_tp_dropbox" providerId="OAuth2" clId="{04D7A934-FA72-7746-9263-CC67893E25AA}" dt="2020-04-06T18:36:30.699" v="171"/>
          <ac:inkMkLst>
            <pc:docMk/>
            <pc:sldMk cId="1935926175" sldId="602"/>
            <ac:inkMk id="201" creationId="{FF6685B8-0CFD-1846-94FD-22FF87D2D2AD}"/>
          </ac:inkMkLst>
        </pc:inkChg>
        <pc:inkChg chg="add reco">
          <ac:chgData name="pavlos protopapas" userId="74894_tp_dropbox" providerId="OAuth2" clId="{04D7A934-FA72-7746-9263-CC67893E25AA}" dt="2020-04-06T18:36:30.699" v="171"/>
          <ac:inkMkLst>
            <pc:docMk/>
            <pc:sldMk cId="1935926175" sldId="602"/>
            <ac:inkMk id="202" creationId="{BEF39DD2-D064-7F42-848B-1087012BBB6C}"/>
          </ac:inkMkLst>
        </pc:inkChg>
        <pc:inkChg chg="add">
          <ac:chgData name="pavlos protopapas" userId="74894_tp_dropbox" providerId="OAuth2" clId="{04D7A934-FA72-7746-9263-CC67893E25AA}" dt="2020-04-06T18:37:12.264" v="172"/>
          <ac:inkMkLst>
            <pc:docMk/>
            <pc:sldMk cId="1935926175" sldId="602"/>
            <ac:inkMk id="204" creationId="{D4B86C94-4367-2F42-9E5A-19E90232D8B1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05" creationId="{EFBE2491-79B4-9D40-824D-18F1E1B18041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06" creationId="{F74EED11-9652-8A42-8C40-7E018FB15E12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07" creationId="{EF81353A-029E-4E41-8896-12C7B7BF5724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08" creationId="{6BD91FF7-8BDA-F94B-BDB6-5E6EE50597B7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09" creationId="{1FCF203C-13A9-7040-BE64-192CE89F8B33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0" creationId="{AE211D56-7F57-9548-AA3A-5487CECCB11B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1" creationId="{4E207DCB-D28C-824E-9CB6-4CD53922E273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2" creationId="{28F5F71C-6BCC-7A4A-91B2-451CE8C7CDCA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3" creationId="{981912BC-2274-7941-872B-5B819BB6BFFB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4" creationId="{D9F15C56-85F4-F74F-AB66-AAD3E0A75E1C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5" creationId="{DF95A729-F1B0-C24B-A351-171C60D4430A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6" creationId="{0EA09329-7D49-6246-A013-39D099E2AD87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7" creationId="{3A172269-0B20-B842-AE4D-A28ABA265B1F}"/>
          </ac:inkMkLst>
        </pc:inkChg>
        <pc:inkChg chg="add del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8" creationId="{E7EF1BE6-82F8-0440-A8C2-B768A10765B0}"/>
          </ac:inkMkLst>
        </pc:inkChg>
        <pc:inkChg chg="add reco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19" creationId="{AA36C392-4C3D-EC47-B808-7597761F4B84}"/>
          </ac:inkMkLst>
        </pc:inkChg>
        <pc:inkChg chg="add reco">
          <ac:chgData name="pavlos protopapas" userId="74894_tp_dropbox" providerId="OAuth2" clId="{04D7A934-FA72-7746-9263-CC67893E25AA}" dt="2020-04-06T18:37:21.482" v="187"/>
          <ac:inkMkLst>
            <pc:docMk/>
            <pc:sldMk cId="1935926175" sldId="602"/>
            <ac:inkMk id="220" creationId="{FA0BEC55-4E4C-B54A-B147-56562D6835F0}"/>
          </ac:inkMkLst>
        </pc:inkChg>
        <pc:inkChg chg="add del">
          <ac:chgData name="pavlos protopapas" userId="74894_tp_dropbox" providerId="OAuth2" clId="{04D7A934-FA72-7746-9263-CC67893E25AA}" dt="2020-04-06T18:38:14.513" v="191"/>
          <ac:inkMkLst>
            <pc:docMk/>
            <pc:sldMk cId="1935926175" sldId="602"/>
            <ac:inkMk id="223" creationId="{F3BBBB4D-5AE2-E949-A711-7DD2ED97CE29}"/>
          </ac:inkMkLst>
        </pc:inkChg>
        <pc:inkChg chg="add del">
          <ac:chgData name="pavlos protopapas" userId="74894_tp_dropbox" providerId="OAuth2" clId="{04D7A934-FA72-7746-9263-CC67893E25AA}" dt="2020-04-06T18:38:14.513" v="191"/>
          <ac:inkMkLst>
            <pc:docMk/>
            <pc:sldMk cId="1935926175" sldId="602"/>
            <ac:inkMk id="224" creationId="{6D2F5452-8FE3-C84D-9D8E-9AEF2217D776}"/>
          </ac:inkMkLst>
        </pc:inkChg>
        <pc:inkChg chg="add del">
          <ac:chgData name="pavlos protopapas" userId="74894_tp_dropbox" providerId="OAuth2" clId="{04D7A934-FA72-7746-9263-CC67893E25AA}" dt="2020-04-06T18:38:14.513" v="191"/>
          <ac:inkMkLst>
            <pc:docMk/>
            <pc:sldMk cId="1935926175" sldId="602"/>
            <ac:inkMk id="225" creationId="{974AE47D-910F-7040-9765-1CA48C436726}"/>
          </ac:inkMkLst>
        </pc:inkChg>
        <pc:inkChg chg="add reco">
          <ac:chgData name="pavlos protopapas" userId="74894_tp_dropbox" providerId="OAuth2" clId="{04D7A934-FA72-7746-9263-CC67893E25AA}" dt="2020-04-06T18:38:14.513" v="191"/>
          <ac:inkMkLst>
            <pc:docMk/>
            <pc:sldMk cId="1935926175" sldId="602"/>
            <ac:inkMk id="226" creationId="{522FDB77-905E-FC4A-8129-F0E51C5D4FC2}"/>
          </ac:inkMkLst>
        </pc:inkChg>
        <pc:inkChg chg="add">
          <ac:chgData name="pavlos protopapas" userId="74894_tp_dropbox" providerId="OAuth2" clId="{04D7A934-FA72-7746-9263-CC67893E25AA}" dt="2020-04-06T18:38:25.515" v="192"/>
          <ac:inkMkLst>
            <pc:docMk/>
            <pc:sldMk cId="1935926175" sldId="602"/>
            <ac:inkMk id="228" creationId="{AB416358-1C10-AA4D-ABC9-DC8590502FD1}"/>
          </ac:inkMkLst>
        </pc:inkChg>
        <pc:inkChg chg="add del">
          <ac:chgData name="pavlos protopapas" userId="74894_tp_dropbox" providerId="OAuth2" clId="{04D7A934-FA72-7746-9263-CC67893E25AA}" dt="2020-04-06T18:38:32.704" v="196"/>
          <ac:inkMkLst>
            <pc:docMk/>
            <pc:sldMk cId="1935926175" sldId="602"/>
            <ac:inkMk id="229" creationId="{187559F2-E78C-174B-B988-DB838D14EAE3}"/>
          </ac:inkMkLst>
        </pc:inkChg>
        <pc:inkChg chg="add del">
          <ac:chgData name="pavlos protopapas" userId="74894_tp_dropbox" providerId="OAuth2" clId="{04D7A934-FA72-7746-9263-CC67893E25AA}" dt="2020-04-06T18:38:32.704" v="196"/>
          <ac:inkMkLst>
            <pc:docMk/>
            <pc:sldMk cId="1935926175" sldId="602"/>
            <ac:inkMk id="230" creationId="{B9E37265-0F8E-3A40-95C1-FC4900E88AFA}"/>
          </ac:inkMkLst>
        </pc:inkChg>
        <pc:inkChg chg="add del">
          <ac:chgData name="pavlos protopapas" userId="74894_tp_dropbox" providerId="OAuth2" clId="{04D7A934-FA72-7746-9263-CC67893E25AA}" dt="2020-04-06T18:38:32.704" v="196"/>
          <ac:inkMkLst>
            <pc:docMk/>
            <pc:sldMk cId="1935926175" sldId="602"/>
            <ac:inkMk id="231" creationId="{F006A7A9-3518-D247-AC97-C2A6CB3C2596}"/>
          </ac:inkMkLst>
        </pc:inkChg>
        <pc:inkChg chg="add reco">
          <ac:chgData name="pavlos protopapas" userId="74894_tp_dropbox" providerId="OAuth2" clId="{04D7A934-FA72-7746-9263-CC67893E25AA}" dt="2020-04-06T18:38:32.704" v="196"/>
          <ac:inkMkLst>
            <pc:docMk/>
            <pc:sldMk cId="1935926175" sldId="602"/>
            <ac:inkMk id="232" creationId="{86DF3D59-2024-EB41-82E9-9BF5154997A3}"/>
          </ac:inkMkLst>
        </pc:inkChg>
        <pc:inkChg chg="add del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34" creationId="{E2A2D8F9-D15A-A846-B6AE-731B3C284414}"/>
          </ac:inkMkLst>
        </pc:inkChg>
        <pc:inkChg chg="add del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35" creationId="{B2DE62AD-7999-884A-A052-5BE8B0C1F006}"/>
          </ac:inkMkLst>
        </pc:inkChg>
        <pc:inkChg chg="add del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36" creationId="{F03EF654-234C-6B4B-A1B2-1B1EBB07FCEE}"/>
          </ac:inkMkLst>
        </pc:inkChg>
        <pc:inkChg chg="add del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37" creationId="{2ED267F1-8FB0-D24B-92F6-288D1BEF4C25}"/>
          </ac:inkMkLst>
        </pc:inkChg>
        <pc:inkChg chg="add del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38" creationId="{A8240131-A298-4D40-B08F-0C82E62136CA}"/>
          </ac:inkMkLst>
        </pc:inkChg>
        <pc:inkChg chg="add del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39" creationId="{80004EB7-13DB-6C4C-A6DA-7A248BA6E868}"/>
          </ac:inkMkLst>
        </pc:inkChg>
        <pc:inkChg chg="add reco">
          <ac:chgData name="pavlos protopapas" userId="74894_tp_dropbox" providerId="OAuth2" clId="{04D7A934-FA72-7746-9263-CC67893E25AA}" dt="2020-04-06T18:38:36.398" v="203"/>
          <ac:inkMkLst>
            <pc:docMk/>
            <pc:sldMk cId="1935926175" sldId="602"/>
            <ac:inkMk id="240" creationId="{91B02F66-C574-C94C-95BF-6AFF7F224AC1}"/>
          </ac:inkMkLst>
        </pc:inkChg>
        <pc:inkChg chg="add del">
          <ac:chgData name="pavlos protopapas" userId="74894_tp_dropbox" providerId="OAuth2" clId="{04D7A934-FA72-7746-9263-CC67893E25AA}" dt="2020-04-06T18:38:40.420" v="207"/>
          <ac:inkMkLst>
            <pc:docMk/>
            <pc:sldMk cId="1935926175" sldId="602"/>
            <ac:inkMk id="242" creationId="{E6F20401-EC02-7843-B5DB-A3C98690AB16}"/>
          </ac:inkMkLst>
        </pc:inkChg>
        <pc:inkChg chg="add del">
          <ac:chgData name="pavlos protopapas" userId="74894_tp_dropbox" providerId="OAuth2" clId="{04D7A934-FA72-7746-9263-CC67893E25AA}" dt="2020-04-06T18:38:40.420" v="207"/>
          <ac:inkMkLst>
            <pc:docMk/>
            <pc:sldMk cId="1935926175" sldId="602"/>
            <ac:inkMk id="243" creationId="{B53EB618-A10F-D94F-B1E6-E3E6C7908F7C}"/>
          </ac:inkMkLst>
        </pc:inkChg>
        <pc:inkChg chg="add del">
          <ac:chgData name="pavlos protopapas" userId="74894_tp_dropbox" providerId="OAuth2" clId="{04D7A934-FA72-7746-9263-CC67893E25AA}" dt="2020-04-06T18:38:40.420" v="207"/>
          <ac:inkMkLst>
            <pc:docMk/>
            <pc:sldMk cId="1935926175" sldId="602"/>
            <ac:inkMk id="244" creationId="{D7E5D2E9-1D20-904D-8AD9-C7884C26EDF7}"/>
          </ac:inkMkLst>
        </pc:inkChg>
        <pc:inkChg chg="add reco">
          <ac:chgData name="pavlos protopapas" userId="74894_tp_dropbox" providerId="OAuth2" clId="{04D7A934-FA72-7746-9263-CC67893E25AA}" dt="2020-04-06T18:38:40.420" v="207"/>
          <ac:inkMkLst>
            <pc:docMk/>
            <pc:sldMk cId="1935926175" sldId="602"/>
            <ac:inkMk id="245" creationId="{E4A2EA56-A9DB-0544-9B06-D216D8DFB97F}"/>
          </ac:inkMkLst>
        </pc:inkChg>
        <pc:inkChg chg="add">
          <ac:chgData name="pavlos protopapas" userId="74894_tp_dropbox" providerId="OAuth2" clId="{04D7A934-FA72-7746-9263-CC67893E25AA}" dt="2020-04-06T18:38:43.726" v="208"/>
          <ac:inkMkLst>
            <pc:docMk/>
            <pc:sldMk cId="1935926175" sldId="602"/>
            <ac:inkMk id="247" creationId="{89EA87DB-7484-8A4C-A4B9-07DAA8565A19}"/>
          </ac:inkMkLst>
        </pc:inkChg>
        <pc:inkChg chg="add">
          <ac:chgData name="pavlos protopapas" userId="74894_tp_dropbox" providerId="OAuth2" clId="{04D7A934-FA72-7746-9263-CC67893E25AA}" dt="2020-04-06T18:38:53.508" v="209"/>
          <ac:inkMkLst>
            <pc:docMk/>
            <pc:sldMk cId="1935926175" sldId="602"/>
            <ac:inkMk id="248" creationId="{1402AE9D-C19E-244E-B637-1F3FEC39210A}"/>
          </ac:inkMkLst>
        </pc:inkChg>
        <pc:inkChg chg="add">
          <ac:chgData name="pavlos protopapas" userId="74894_tp_dropbox" providerId="OAuth2" clId="{04D7A934-FA72-7746-9263-CC67893E25AA}" dt="2020-04-06T18:38:59.229" v="210"/>
          <ac:inkMkLst>
            <pc:docMk/>
            <pc:sldMk cId="1935926175" sldId="602"/>
            <ac:inkMk id="249" creationId="{69218831-1FB4-1046-AD00-1E52950152AC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0" creationId="{2882FB52-91EB-FC42-BCD8-0E40FC37336F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1" creationId="{263F5C75-F659-664C-906B-123173BC75C6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2" creationId="{553FE687-AA7E-6845-89C3-B392C81F2F1F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3" creationId="{1C94913C-883F-9643-9E5E-584FE8A2A064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4" creationId="{68B8D101-75BA-F646-9096-7BDF541877C2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5" creationId="{11E77848-29AF-7F42-906A-97AE98AB20AE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6" creationId="{4184D899-F4B1-AA47-A2A2-429A5B2ECDBD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7" creationId="{0BD2A2A0-9723-CD4E-A7DD-E881DBA0021B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8" creationId="{A1B203A9-EF78-2C48-BFDD-6C805F1D532F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59" creationId="{6C437215-999B-1A4E-9DA5-CC3C3338BA66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0" creationId="{87405B24-515B-C349-AE18-C447AC83CD12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1" creationId="{C6C5BCB5-5743-E74E-A18A-317ECA0CE126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2" creationId="{03F9D62E-6DA7-034B-A397-1DA3F73DA8C1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3" creationId="{4E4BA6DE-99AA-2643-A931-A5A7FBE4D643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4" creationId="{35118695-693C-B34A-B301-5B6B10F5D953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5" creationId="{A40061F8-4BC9-3047-A6FE-08AA9631AC2A}"/>
          </ac:inkMkLst>
        </pc:inkChg>
        <pc:inkChg chg="add del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6" creationId="{EFFBEC1B-1718-4B4C-8BAD-C5878DA3750D}"/>
          </ac:inkMkLst>
        </pc:inkChg>
        <pc:inkChg chg="add reco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7" creationId="{A0E6E237-2ED1-6D46-AA2C-780C55E40F27}"/>
          </ac:inkMkLst>
        </pc:inkChg>
        <pc:inkChg chg="add reco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8" creationId="{114CCDFE-DE3F-4C48-A66F-58A96C4B076E}"/>
          </ac:inkMkLst>
        </pc:inkChg>
        <pc:inkChg chg="add reco">
          <ac:chgData name="pavlos protopapas" userId="74894_tp_dropbox" providerId="OAuth2" clId="{04D7A934-FA72-7746-9263-CC67893E25AA}" dt="2020-04-06T18:39:15.212" v="228"/>
          <ac:inkMkLst>
            <pc:docMk/>
            <pc:sldMk cId="1935926175" sldId="602"/>
            <ac:inkMk id="269" creationId="{DBF04B24-2892-A044-B88E-81FE2270112A}"/>
          </ac:inkMkLst>
        </pc:inkChg>
        <pc:inkChg chg="add del">
          <ac:chgData name="pavlos protopapas" userId="74894_tp_dropbox" providerId="OAuth2" clId="{04D7A934-FA72-7746-9263-CC67893E25AA}" dt="2020-04-06T18:39:30.083" v="231"/>
          <ac:inkMkLst>
            <pc:docMk/>
            <pc:sldMk cId="1935926175" sldId="602"/>
            <ac:inkMk id="273" creationId="{AD55B1EA-B3F2-064C-9447-9A11AE51C9A5}"/>
          </ac:inkMkLst>
        </pc:inkChg>
        <pc:inkChg chg="add del">
          <ac:chgData name="pavlos protopapas" userId="74894_tp_dropbox" providerId="OAuth2" clId="{04D7A934-FA72-7746-9263-CC67893E25AA}" dt="2020-04-06T18:39:30.083" v="231"/>
          <ac:inkMkLst>
            <pc:docMk/>
            <pc:sldMk cId="1935926175" sldId="602"/>
            <ac:inkMk id="274" creationId="{805B48CF-8F69-C241-821D-6E557198B26C}"/>
          </ac:inkMkLst>
        </pc:inkChg>
        <pc:inkChg chg="add reco">
          <ac:chgData name="pavlos protopapas" userId="74894_tp_dropbox" providerId="OAuth2" clId="{04D7A934-FA72-7746-9263-CC67893E25AA}" dt="2020-04-06T18:39:30.083" v="231"/>
          <ac:inkMkLst>
            <pc:docMk/>
            <pc:sldMk cId="1935926175" sldId="602"/>
            <ac:inkMk id="275" creationId="{157B9BF4-79D2-9342-B35B-E4A4A0102857}"/>
          </ac:inkMkLst>
        </pc:inkChg>
        <pc:inkChg chg="add">
          <ac:chgData name="pavlos protopapas" userId="74894_tp_dropbox" providerId="OAuth2" clId="{04D7A934-FA72-7746-9263-CC67893E25AA}" dt="2020-04-06T18:39:34.089" v="232"/>
          <ac:inkMkLst>
            <pc:docMk/>
            <pc:sldMk cId="1935926175" sldId="602"/>
            <ac:inkMk id="277" creationId="{9C7DD3A5-1F92-7D4A-8A7D-C9E42E6CE3AE}"/>
          </ac:inkMkLst>
        </pc:inkChg>
        <pc:inkChg chg="add del">
          <ac:chgData name="pavlos protopapas" userId="74894_tp_dropbox" providerId="OAuth2" clId="{04D7A934-FA72-7746-9263-CC67893E25AA}" dt="2020-04-06T18:39:38.557" v="235"/>
          <ac:inkMkLst>
            <pc:docMk/>
            <pc:sldMk cId="1935926175" sldId="602"/>
            <ac:inkMk id="278" creationId="{F0995AAF-A088-2346-A865-FA4D6B0E64B4}"/>
          </ac:inkMkLst>
        </pc:inkChg>
        <pc:inkChg chg="add del">
          <ac:chgData name="pavlos protopapas" userId="74894_tp_dropbox" providerId="OAuth2" clId="{04D7A934-FA72-7746-9263-CC67893E25AA}" dt="2020-04-06T18:39:38.557" v="235"/>
          <ac:inkMkLst>
            <pc:docMk/>
            <pc:sldMk cId="1935926175" sldId="602"/>
            <ac:inkMk id="279" creationId="{ECD756BC-F92F-CF41-9276-8CA017EDAE12}"/>
          </ac:inkMkLst>
        </pc:inkChg>
        <pc:inkChg chg="add reco">
          <ac:chgData name="pavlos protopapas" userId="74894_tp_dropbox" providerId="OAuth2" clId="{04D7A934-FA72-7746-9263-CC67893E25AA}" dt="2020-04-06T18:39:38.557" v="235"/>
          <ac:inkMkLst>
            <pc:docMk/>
            <pc:sldMk cId="1935926175" sldId="602"/>
            <ac:inkMk id="280" creationId="{C4F5A1B0-7A39-3946-BB8F-9FC338973503}"/>
          </ac:inkMkLst>
        </pc:inkChg>
        <pc:inkChg chg="add">
          <ac:chgData name="pavlos protopapas" userId="74894_tp_dropbox" providerId="OAuth2" clId="{04D7A934-FA72-7746-9263-CC67893E25AA}" dt="2020-04-06T18:39:40.626" v="236"/>
          <ac:inkMkLst>
            <pc:docMk/>
            <pc:sldMk cId="1935926175" sldId="602"/>
            <ac:inkMk id="282" creationId="{78E1A0AE-1227-3348-B555-C3D75741A51E}"/>
          </ac:inkMkLst>
        </pc:ink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3T19:55:53.693" idx="1">
    <p:pos x="6530" y="647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NULL"/><Relationship Id="rId3" Type="http://schemas.openxmlformats.org/officeDocument/2006/relationships/image" Target="../media/image4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10"/>
    </inkml:context>
    <inkml:brush xml:id="br0">
      <inkml:brushProperty name="height" value="0.053" units="cm"/>
      <inkml:brushProperty name="color" value="#FF0000"/>
    </inkml:brush>
  </inkml:definitions>
  <inkml:trace contextRef="#ctx0" brushRef="#br0">10929 5112 8314,'0'-9'-350,"-1"2"1,-4-1 77,-4 1 0,2 4 465,-2-1-70,6 2-204,-8 2 0,5 6 122,-3 3 0,-1-2-101,5 2 1,-5 0 70,1 4 0,2 0-5,-2 0 1,2 0 4,-2 0 1,-3 1-9,4-1 1,0-4 181,0-1 0,3 0-102,-4 1 0,6 2 85,-1-2 1,-2-2-108,2 2 0,-1 1 73,5 8 0,0-2-45,0 6 0,0 1-99,0 8 1,0 1 52,0 3 1,0 4-18,0-4 1,6 9-45,3 4 0,3-3-302,1-1 260,0 3 1,0-10-160,0 2 1,6-8 111,3 0 1,3-5-71,2-4 0,5-5 264,3-8-138,3-3 0,3-6-22,3 0 1,-2-10 5,7-3 1,-1-9 26,5 0 1,-5-3-112,0-1 0,-4-7 163,4-2 0,-7 2-44,-1-3 0,-7-3 110,-6-5 1,-7-1-40,-2 1 0,-9 1 149,-5-5 0,-8 4-119,-5-4 0,-9 5 149,-4-1 1,-7 3-146,-2 2 1,-1 5 22,1 3 0,-1 11-174,-3 7 1,-2 1 149,7 8 1,-5 1-161,4 7 1,5 3-56,4 7 1,4 0-188,-4 4 1,10-4 142,-1 4 1,9-3-4,-1-2 0,4 0 190,1 0 0,0-5 0,0-3 0,0-5 0</inkml:trace>
  <inkml:trace contextRef="#ctx0" brushRef="#br0" timeOffset="1">11364 5033 8189,'-14'0'-533,"1"0"205,0 0 1,0 0 300,0 0 742,0 0-407,5 0-349,2 5 0,14-3-14,5 2 0,6-4-31,7-4 1,2-3-98,3-7 1,2 1 107,7 0 0,-1 0 6,1 0 1,-1 0 107,1-1 0,-5 1-129,0 0 0,-6 0 215,2 0 1,-2 1-110,2 3 1,-8-1 152,4 6 0,-5-1-65,0 5 0,3 0-29,-3 0 1,2 0 19,3 0 0,-1 0-20,0 0 1,7 0-47,2 0 0,1 5 30,-1-1 1,8 0-102,-4-4 1,5 0 80,0 0 0,-1 0-95,5 0 0,-4-1 61,4-4 1,0 4-6,5-3 0,0 2 28,-1 2 0,5-4-199,0-1 1,5-1 175,-5 2 0,4 3 9,-4-4 0,5 4 4,-5 1 0,6 0 1,-2 0 1,2 1-5,-1 4 0,2-2-22,-3 5 1,4 0-5,1 0 1,4 3 4,0-7 1,-33-1 0,1 0-13,32 1 0,2-2-137,-2 2 1,4-2-81,-32-2 0,0 0 1,-2 0-1,-1 0 162,0 0 0,1 0 1,0 0-1,-1 0 25,35 0 0,1 0-5,-35 0 1,-1 0-1,-2-2 1,1-1 49,1 1 0,1 0 0,-1-1 0,-1 1-163,33 2 0,3 0 166,-4 0 1,5 0 127,-5 0 0,2 0-109,-2 0 1,-1 0 19,5 0 1,-5 0-230,1 0 0,4 0 222,0 0 0,-35 0 0,0 0 24,0 0 0,1 0 0,34 0-54,1 0 1,-5 0 1,5 0 0,-5 0-35,5 0 1,-5 2 4,-33 0 0,1 0 0,30 0-13,3 2 1,-7 2 39,2-2 0,-3 5-29,7-4 1,-7 3 28,-2-3 0,1 4 22,4-5 0,-1 6-24,1-1 1,0-3 6,0-2 0,4 2 12,0-2 1,-32-1 0,-1-1 16,33-2 0,5 0 8,-5 0 0,-32-1 0,0 0 37,-1-1 0,1 0 1,35 1-79,-36-2 1,0 1 0,37-1 11,-37 1 1,0 0 0,36 0-35,-2-2 0,-4 3 18,3 1 1,-4 0-3,-5 0 1,2 0-2,-6 0 1,0 5 110,-4 4 0,-2-2-95,-2 2 0,2 0-11,-3 4 0,3 0 0,2 1 1,0-3 2,-1-2 0,5 1 178,0-5 0,5-1-155,-5-4 0,4 0 3,-4 0 0,6 0 22,-1 0 0,-2-1 8,1-4 0,-5 4-71,1-4 0,-3 0 35,-1 0 0,2 1-37,-2 4 1,3 0 114,-8 0 0,-1 0-109,1 0 1,-6 4-16,2 1 0,-3 3 263,-1-3 1,-2 1-294,-3-2 0,3-3 44,-3 4 1,3-4-122,2-1 0,-1 0 290,1 0 0,-1 0-99,1 0 0,-2 0-8,-3 0 1,3-4 58,-3-1 1,3 0-81,1 0 0,-3 4 70,-1-4 0,-2 0-73,2 0 0,3 1 9,-2 4 0,-3 0-30,2 0 0,-5 0-21,0 0 0,1 4-88,-5 1 1,4 3 62,-8-3 1,-3 1-93,-2-2 1,2-1 58,-1 6 0,1-6-2,-2 1 0,-2-3 6,3-1 1,-4 0-12,-1 0 0,5 0-89,-1 0 0,1 0 105,-5 0 1,0-5-643,0-4 704,1-3 0,-1-7 0,0-1 0</inkml:trace>
  <inkml:trace contextRef="#ctx0" brushRef="#br0" timeOffset="2">22148 4848 8189,'13'-6'-413,"-6"-1"1,3-2 1431,-5 0-831,-1 6 0,-2-2-187,2 5-34,-3 0 272,5 0-442,0 0 219,1 5 0,7 1-195,-1 3 0,0 1-10,0-5 1,0-1-54,0-4 1,2 0 179,3 0 1,-4 0-1,4 0 0,-4-1 248,0-4 0,-3 2 25,-2-5 54,-3 5-195,-6-3 1,-3 7 241,-6 4 0,-1 2-24,-12 6 0,-1 6-131,-8 3 1,3 3-389,-3 1 1,4 1 122,0-1 0,7 0-591,2 1 0,9-5 90,5 0 609,3-6 0,6 3 0,3-6 0</inkml:trace>
  <inkml:trace contextRef="#ctx0" brushRef="#br0" timeOffset="3">22503 5191 7645,'0'-8'-1263,"-6"-2"1297,-2 6 0,-4-1 260,-1 5-145,-1 0 1,-3-1-38,-1-4 1,-5 4 3,1-3 0,2 2-155,-2 2 0,4 5 84,-4-1 1,6 2-85,-2-2 1,4-1 31,1 6 0,-1-5 53,1 5 9,0 0 0,0 4-33,0 0 0,4-4 148,0 0 1,0 0-121,-4 4 0,-1 1 114,-4 4 1,3-2-87,-2 6 0,1 0 47,-2 4 0,4 2-50,-4 3 1,3 1-6,2 3 0,2 2-35,2-6 1,3 5-145,6-1 0,0-3 47,0-1 1,10 1 48,3-1 1,9-5-88,0-4 0,9-5 22,4 0 0,3-2 21,2-2 0,1 0 19,3 0 1,-4 0 1,4 1 0,2-1-14,-2 0 0,-5-1 25,-4-4 1,-6 4-25,2-3 0,-4-3 0,-6-2-51,4-2 0,-10-2 57,3 0 1,-10-2 80,-3-2 1,-4-4-11,-1-5 1,2-7 133,2-7 0,-3-5 44,4-7 1,-2-13-54,1-5 0,-1-3-84,6-5 1,-6 3 75,1-4 0,2 6 33,-2 7 1,1 7-43,-5 2 1,0 10 24,0 8 0,-6 1-104,-3 7 0,-2 7-150,-3 6 0,-5 4-117,-3 1 1,-8 6-966,-5 2 1175,-9 10 0,3 2 0,-5 7 0</inkml:trace>
  <inkml:trace contextRef="#ctx0" brushRef="#br0" timeOffset="4">10784 5586 8254,'-7'-6'-437,"-5"0"-226,3-3 0,2-1 784,-2 6 70,0-1 1,-2 7-154,2 2 1,-1-1-60,5 6 0,-3 4 8,3 5 0,-5 5 44,1-1 1,-1 3-52,1 1 1,-3 6 144,4 4 1,-4 2-60,-1 1 0,5 1 186,4-1 0,3 1 0,1-1 1,1 1-116,3-1 1,8-5-73,6-3 1,7-3-98,1-2 0,2-6 62,7-2 0,1-9-4,8-5 0,-1-5-238,5-8 0,0-3 26,5-14 1,-2-2-29,-3-7 1,-2-13-131,-7-1 0,-5-5 514,-3 1 0,-8 5 57,-1 0 1,-10 1 198,1-1 1,-9 2 6,1 7 1,-10 7-79,-3 5 0,-10 7 383,-4 7 1,-3 5-213,-1 4 0,-5 8-336,0 5 0,-4 9 53,5 4 0,0 7-509,8 2 1,3 1-159,6-2 0,6-2-610,2 3 1,4-8-182,1-1 1,12-5 1214,5 0 0,13-8 0,3-3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478"/>
    </inkml:context>
    <inkml:brush xml:id="br0">
      <inkml:brushProperty name="height" value="0.053" units="cm"/>
      <inkml:brushProperty name="color" value="#FF0000"/>
    </inkml:brush>
  </inkml:definitions>
  <inkml:trace contextRef="#ctx0" brushRef="#br0">487 2661 7928,'-9'0'-3,"1"0"1,3 6 54,-4 3 1,2 3-151,-2 1 1,-2 0 164,2 0 0,-1 5-96,1-1 1,-1 7 104,5-2 41,-5-3 1,9 5-44,-4-2 1,2 5-94,-1 4 1,2 2-31,-2 7 0,3-1 55,1 1 0,0 4-49,0 0 0,0 5 67,0 0 1,0 3-18,0 5 1,0 3-342,0 6 0,-2 6 332,0-35 0,0 1 0,0 1 1,1 1 3,-3 1 0,-1 1 0,0-1 1,0-1-1,-4 1 0,0 1 0,4-2 0,0-1 0,-1-1 1,-1-1 0,0 2 0,-1-1 4,0 0 0,-1-1 0,-1 2 0,2 0 64,1 0 0,1 1 0,-1-1 0,1 1-27,-1-1 1,1 1 0,-1-2 0,0 0 21,0 2 0,1-1 0,-3 33-50,5-33 1,0 1 0,1-2-1,1 0 16,-2 1 0,-1 1 0,3 33-91,-3-3 0,2-1 106,-1 1 1,2-2-94,-2 2 1,1-3 67,-1-1 0,2 0-137,-2 0 0,2 1 145,2 4 1,0-33 0,0 1-11,0 3 1,0 0 0,0 2 0,0 1 13,0-1 1,0 0 0,0 0 0,0 1 82,0-1 1,0 0-1,0-1 1,0-1-78,0-2 1,0-1-1,5 33 18,-1-7 0,6-10 13,-1-12 0,3-2 3,1-1 0,0-5 15,0 0 0,1-5-64,-1 0 0,0 2-21,0-1 0,0 6-11,0-2 0,1-3 320,-1-1 0,4 3-325,1 1 1,-1 1 79,-3-1 1,3 3-24,1-2 0,4 0-25,-5-1 1,5 3 55,-4-3 1,5-2-70,-1-3 0,3-3 4,1-5 1,5 1 5,0-5 0,5-1 0,-1-4 1,5 1-57,4-1 0,-2 0 59,6 0 1,-4 0-123,5 1 0,-1 3-95,5 1 1,-1 1 179,1-2 0,4-1 8,0 6 1,4 0-2,-3 5 0,3-1 5,-4 0 0,4 1 5,-3-1 0,0-1-246,-1-3 0,3 1 240,6-5 1,-3-1 30,3-3 1,-3-6-21,7 1 0,-3-6 56,-1 1 0,1 2-63,3-1 1,-1 3 0,-32-5 1,1-1 0,35 7-4,-36-7 0,1 0 0,1 2 0,1 1-2,-1-3 1,1 0 0,-1 3 0,1 0-36,1 0 0,1-1 1,0 0-1,1 0 39,-1 0 0,-1 0 0,0 0 0,-1 1-2,-1 1 0,1 1 0,0 0 0,0-1-196,4 1 1,0 0 0,-1-1 0,0 1 201,-1-1 1,0 1 0,-2 0 0,0-1-9,2 1 0,0-1 0,0-1 0,0-1-15,0 1 1,0-1 0,0-2 0,1 0 14,-2 3 0,1-1 0,-1-2 1,0-1 1,3 1 0,0 0 0,-3-1 1,0 0-28,0-1 0,1 0 1,1 0-1,0 0 22,1 0 1,0 0 0,-1 0 0,1 0-64,-1 0 0,1 0 0,0 0 1,-1 0 32,0 0 0,1 0 0,2 0 1,-1 0 17,-1 0 1,0 0 0,0 0-1,0 1 13,2 2 0,0-1 0,-4-2 0,1 1 3,3 1 0,0 1 0,-4 0 0,-1-1 4,1 0 0,0 1 1,-1 2-1,0 0 8,0-1 0,1 1 0,-2 0 0,1 0-2,0-1 1,1 1 0,-2 1 0,0 0-9,0-2 0,-1 0 1,1 2-1,1-1 24,1-1 0,-1 0 0,-1 0 0,1 0-21,0-2 1,1 0 0,-2-1-1,1 0 6,-2 1 0,1 0 1,0-1-1,0-1-5,2 1 0,-1-2 1,2 1-1,-1 0 0,2 1 0,0-2 0,-1 1 0,0-1-13,-1-1 1,0 0 0,-3 1 0,-1 0-2,4-1 1,0 0 0,-1 1 0,0 0-7,2 1 0,1 0 0,1-2 0,0 0 14,-4 0 0,1-1 1,2 1-1,0 0 3,-2 2 0,-1 0 0,2 0 1,-1-1-7,0-2 1,-1 1 0,1 2 0,0-1 18,-1-1 1,1-1 0,4 2-1,0-1-10,-4 0 1,0 0 0,2 1 0,0 1 1,-3-2 1,1-1 0,0 0-1,1 0-7,1 1 0,0 0 0,1-1 0,0 0 2,-1 1 0,0 0 0,-1 1 0,-1-1-1,0-3 0,-1 1 0,2 2 1,-1 0 1,0-3 0,0 1 1,2 2-1,-1-1 0,-1-1 0,0 0 1,0 1-1,1 1-2,-1-2 1,-1-1-1,-1 2 1,1-1 6,0 0 0,1-1 0,0 0 0,1 0 4,-2 3 1,1 0-1,2-3 1,0 0 1,-2 0 1,-1 1-1,1 0 1,0 0 13,-3 0 1,1 0 0,3 0 0,2 0 4,-2 0 0,1 0 0,3-2 0,0 1 37,-3 3 0,0 0 0,-2-3 0,1 1-51,-2 2 0,1 0 0,3-1 0,1 1-11,0 2 1,0 0 0,1 0 0,0 0 16,-3 0 0,-1 0 1,2 0-1,0 0-66,-4 0 0,1 0 0,4 0 0,2-1 6,-2-1 0,0-1 1,1 2-1,1 0-47,-2-4 1,0 1-1,0 2 1,-1-1 42,-1-1 1,0 0 0,3-1 0,1-1-4,-2-2 0,0-1 0,1 1 0,1 1 42,-2-2 1,0 1 0,-3 0 0,0 1-28,-1 0 0,0 1 0,0 0 0,1 0 60,-2 2 1,1-1 0,0-1 0,-1 1-50,-1 0 1,-1 1 0,0-1-1,0 0 64,-2 0 1,1 1 0,1-2 0,1 0-13,-1 1 0,1 1 0,-3 1 0,0-1-11,3-1 1,-1 1 0,33 0-10,-35 0 0,1-1 0,30-2 4,3-2 0,-4-1-199,-1 5 1,-3-4 198,2 5 0,-6-5-89,7 5 0,-14-5 74,1 5 1,-3-7 61,3 3 1,-7 0-90,-2 0 1,-3-1 1,-1-4 1,-2-1 278,-3 1 0,1 0-230,-5 0 1,-2-5 497,-7 1 0,3-2-468,-3 1 1,-3 2 276,-1-6 1,1 5-252,-2-5 0,1 4 32,-5-4 1,0 0-109,0-4 1,1 4-5,-1 0 1,0-2-8,0-6 1,-4 2-15,0-3 0,-1 0-141,6-4 0,-6 0 86,1-9 0,0-7-69,4-2 1,2-8-190,2-1 1,-5-6 292,5-3 0,-6 0-346,2 0 0,0 0 365,-8 33 1,-1 1 0,0-2 0,-1-1 4,2 0 0,-1 1 0,-2 1 1,0 1 3,3-2 0,-1-1 0,-2 2 0,0 0 17,3-1 1,-1-1 0,-2 1 0,-1 0-20,1 2 1,1 0 0,-2-1 0,-1 0 123,0-33 0,0 0-125,0 0 1,-6 8 187,-3-2 0,-1-3 6,1-2 1,-2 0 37,2 4 1,-3 0-143,-1 0 0,1-4-12,4 0 1,2 32-1,1-1-81,3 2 1,0 0 0,-1-2-1,0 0 69,1 0 1,0-1 0,0-35-63,0 38 0,0 0 0,0-36 26,2-2 0,0 37 1,0 0-97,0-32 1,0-1-116,0 5 1,0 2 142,0 3 1,-5-2 35,-4 6 1,1-1-3,0 6 0,-3-1 200,-6 0 1,2 5-111,-2 0 1,-2 4 35,1-4 0,-4 5-116,5-1 1,-7 3 90,2 2 1,2 1-2,-2 2 0,1 0 207,-1 5 1,-2-4-279,2 4 1,1 1 340,-1 3 1,5 1-448,-5-1 0,4 3 250,-4 2 0,5-2-297,-5 7 0,4-5 147,-4 4 0,5-4-56,-5 5 1,0-1-10,-5 5 1,0 0-18,-4 0 1,-1-1 46,-3 1 1,-5 1-8,1 4 1,-2-4 56,-8 3 1,1-3-48,-5-1 1,-4 0-27,0 0 0,0 0 35,4 0 0,-4-1 58,0 1 1,-6 2-249,2 2 1,-5-1 214,-4 5 0,3-4-372,-4 5 1,0-5 324,0 5 0,33-1 0,-1 1 5,0 2 0,-1 0 0,-2-1 0,-1 1 24,-3 2 1,0 0 0,0 0-1,0 0-20,0 0 0,0 0 0,-1 0 0,0 0 13,-1 0 1,-1 0-1,0 0 1,-1 0-254,-3 0 1,1 0 0,-2 0 0,-1 0 259,-2 0 0,0 0 0,2 0 1,0 0 4,-4 0 0,0 0 0,2 0 0,0 0 20,0 0 0,0 0 0,-2 0 0,1 0 3,0 0 0,2 0 1,-1 0-1,-1 0 13,-1 0 1,0 0 0,1 0 0,0 0-28,-3 0 1,-1 0-1,2 0 1,0 0 1,1 0 1,0 0 0,1 0-1,-1 0 0,-3 0 0,1 0 0,3 0 0,-1 0-31,-4 0 1,-1 0 0,1 0-1,0 0 11,1 0 1,1 0-1,0 0 1,1 0-4,-2 0 0,1 0 0,0 0 0,0 0 14,-4 0 1,-1 0-1,0 0 1,0 0-4,2 0 0,1 0 1,-1 0-1,0 0 52,-2 0 1,1 0 0,0 0 0,1 0-347,-4 0 0,0 0 0,1 0 0,1 0 370,0 0 1,0 0 0,0 0 0,-1 0-37,-1 0 0,0 0 0,1 0 0,-1 0 89,-2 0 0,0 0 0,2-2 0,1 0-52,-1 0 0,0-1 0,1-1 0,-1-2-35,0 2 0,0-1 0,4-1 0,0-1-3,-2-1 1,0-1-1,2 1 1,1 0 7,-1-3 0,0 0 0,3 2 0,1 0-194,0-2 1,1 0-1,4 1 1,-1 0 191,-3-1 0,0 0 0,2-1 0,0 0-78,0 3 1,0 1 0,-4-1 0,0 2 33,2 2 1,0 1-1,-2-2 1,0 2-90,2 1 0,0 1 0,0 0 0,1 0 7,1 1 1,-1 2-1,-4-1 1,-1 0 51,1 0 1,1 0 0,-3 0 0,0 1 16,3 1 0,0 1 1,-1-2-1,-1 1-6,0 2 1,-1 0 0,-3 0 0,-1 0 22,2 0 0,1 0 0,-1 2 0,1 0-25,2-1 0,-1-1 1,1 0-1,0-1 110,0 2 0,-1-1 0,-1-2 0,0 0-23,1 3 1,1-1 0,-2 0 0,1-1-25,0 2 0,1-1 0,1 0 0,2-2 6,5-2 1,0 0-1,-4 0 1,0 0 51,4 0 0,0 0 0,1 0 0,0 0-106,3 0 1,1 0-1,3 0 1,0 0 41,1 0 0,0 0 1,-2 0-1,1 0-82,3 0 0,0 0 0,3-2 0,0 0 39,-29-3 0,4 1 188,5 4 1,8 0-235,9 0 0,5 3-1121,4 6 1181,2 5 0,7 11 0,0 3 0,-1 4 0,1 2 0</inkml:trace>
  <inkml:trace contextRef="#ctx0" brushRef="#br0" timeOffset="1">1712 15888 19963,'-8'-13'-4916,"3"6"1,0-5 4948,1 3 0,-2 2-678,2-2 85,2 6 584,-4-9 1,6 10 1059,0-7-571,0 6-1014,0-9 1891,0 5-177,0-6-478,0 5 1,0 1 277,0 3-537,0 2 1,0-2-381,0 8 0,6 3-644,3 7 0,-2-1 59,2 0 0,0 5 27,4-1 0,-4 7 146,-1-3 1,1 0-62,4 1 1,1-2-117,-1 2 0,0 3-39,0-3 1,2-1-313,2 1 1,-2-5 861,2 5 0,3-6 16,-3 2 1,1-4-145,-5 0 1,0-3-283,0-2 0,0 3 295,0-3 0,-4-3-1,0-2 1,-5-3 520,5-1 503,-6 6-1296,3-4 960,-6 4-124,0-6 1,-12 0 0,-2 0-1</inkml:trace>
  <inkml:trace contextRef="#ctx0" brushRef="#br0" timeOffset="2">1909 15967 19722,'-7'-6'-2764,"-5"-1"0,9-6 930,-5 0 1,5 4 1104,-2 0 0,4 5 921,1-5 0,0 5 429,0-5-166,0 6-3,0-9-761,0 11 1123,0-5 123,0 6 820,0 0-1568,0 6 0,0 2 121,0 10 1,0 1-73,0 3 1,-6 4 201,-3 1 1,-4-1 149,-5 5 1,4 1-19,-4-1 1,4-1-193,0-3 0,1-5-40,0 0 0,0-6 262,0 1 1,4-6 907,0-3-1224,6 1 1,-7 0 115,6 0-1504,-1-6 771,5 3 1,2-6 460,2 0 1,3-6-1,7-2 1</inkml:trace>
  <inkml:trace contextRef="#ctx0" brushRef="#br0" timeOffset="3">15919 2912 8347,'0'-9'-1039,"0"0"1,0 5 1178,0-5 1,0 4-66,0-3 0,0 3 32,0-4-37,0 6 36,0-8 286,0 9-138,0-9 0,0 8-30,0-6 292,0 6-276,0-3-136,0 6 75,0 0 30,-5 0-179,3 0 1,-4 7 107,6 7 1,-4 0-16,-1 8 1,0 5-52,0 3 0,-1 5-95,-2-4 1,0 1-33,4-1 0,1-3 125,-6 3 0,6-5 133,-1-4-120,2 3-32,2-11 1,0 10 32,0-7 0,0 1-15,0-5 1,0 0-163,0 1 156,0-7-106,0 5 114,0-11 1,2 9-269,2-5-40,-2-1 249,9-4 0,-3 0-360,5 0 162,-6 0 58,5 0 0,-5 0-208,6 0 0,1 0-225,-1 0 204,0 0 0,0 4 17,0 1 1,0 1 135,1-2 0,-1-1-87,0 6 0,2-6 291,2 1 0,-2-2 0,2-2 0,4 0 0,-1 0 0,7 0 0</inkml:trace>
  <inkml:trace contextRef="#ctx0" brushRef="#br0" timeOffset="4">16446 3070 8333,'0'-14'-359,"-6"1"0,-1 0 756,-6 0 1,0 6-206,-1 2 0,1 2-37,0-1 1,0 2-65,0-2 0,0 4 54,-1 4 1,1-1-224,0 6 1,4 0 141,1 4 0,0 0-156,-1 0 0,-1 5 109,6 0 1,-5 5 33,5-1 1,-1-2-32,5 2 1,0 0 22,0 5 1,0-5-47,0 0 0,2-6 50,2 1 1,3-4-305,7-4 298,-1 3-9,-6-11 1,9 5-234,-3-6-45,3 0 191,-2 0 1,-1 0-32,0 0 1,-4-6 80,0-2 1,-2 0-37,2 0 1,-2 0 95,-3-1 0,-2-2-100,2 2 22,-2 3 286,-2 0-275,0 6 200,0 0 0,0 6-364,0 3 88,0 3 0,0 1-328,0 0 189,0 0 100,5 6 0,-2-9-124,6 4 0,0-6 39,4 1 0,0-3-75,0-6 1,1 0 102,-1 0 0,1-6-365,4-3 549,-3-8 0,4 2 0,-6-16 0,0 4 0</inkml:trace>
  <inkml:trace contextRef="#ctx0" brushRef="#br0" timeOffset="5">16630 2846 8333,'-5'-14'249,"-3"1"0,0 6-285,-1 3 183,6 2-514,-3 2 267,6 0 0,0 2 324,0 2 1,4 3-53,1 6 0,4 1 48,-5-1 0,6 6 18,-1 3 0,-2 4-70,2 5-71,-6-3-178,9 10 1,-9-5 215,5 7 0,-5-2-351,2-3 0,-4 3 97,-1-3 1,0-1-324,0 1 1,0-7 153,0-2 1,0-5-548,0-8 430,0 0-275,0 0 680,0-5 0,0-3 0,0-5 0,0-5 0,0-3 0</inkml:trace>
  <inkml:trace contextRef="#ctx0" brushRef="#br0" timeOffset="6">16657 3228 8333,'-7'-6'-642,"-5"4"0,9-3 616,-6 5 19,6 0-177,-3 0 168,6 0 18,0 0 1,6 0-296,3 0 140,3 0 1,1 0 152,0 0 0,0-6 0,0-2 0</inkml:trace>
  <inkml:trace contextRef="#ctx0" brushRef="#br0" timeOffset="7">16854 3135 8333,'-8'5'0,"-1"-1"710,6 1-567,-3 1 1,6-4-317,0 7 77,0-6 0,1 3 125,4-6 1,-2 0-62,6 0 0,-5 0 158,5 0 0,-1 0-139,6 0 1,-1-1 51,0-4-197,0-2 0,-1-6 162,-3-1 1,1 6-225,-6-1 166,1 0 1,-5-4 50,0 0 0,0 4 71,0 0 0,-2 6-75,-2-1 1,1 2 200,-6 2 0,5 0-104,-5 0 1,0 2 108,-4 2 1,-5 8 145,1 6 0,-1 5-102,5-1 0,4 3-257,1 1 1,5 1 113,-2-1 1,4-4-273,1 0 0,1-2 99,4 2 1,2-3-298,6-6 0,6 1 61,3-1 0,3-6-74,1-3 1,1-2-11,-1-2 1,0-6 142,1-3 0,-1-2-249,0-3 0,-5 1 499,-4 0 0,-2-6 0,-2-1 0</inkml:trace>
  <inkml:trace contextRef="#ctx0" brushRef="#br0" timeOffset="8">17118 3149 8333,'-13'7'479,"5"5"0,2-5-483,6 6 0,0-4 27,0 0 0,6-2-101,3 2 0,-2 1 170,2-6 0,0 5-53,4-4 1,0 3 3,0-3 1,-4 1 38,0-2-369,0-2 193,-2 9-432,-1-9 200,-6 4 284,0-6 0,-2-2 25,-2-2 0,1-4-14,-6-5 1,6 0 210,-1 0 0,3 0-63,1 0 0,0-1 36,0 1 0,1 0-97,3 0 0,4 0 155,5-1 0,0 3-123,0 2 0,0-1-164,1 5 87,-1-5 0,0 9-23,0-4 60,0 4 0,0 1 13,1 0 0,-1 4-25,0 1 0,0 5 82,0-1 1,-1 7-76,-3 1 0,2 7-18,-2-2 1,-3 3-17,-2 1 0,-1 0-3,2 1 1,-4-3-112,4-2 0,-4 2-253,-1-7 1,0 5-426,0-4 0,1-5 373,4-4 0,-2-6 410,6 1 0,-1-8 0,6-4 0</inkml:trace>
  <inkml:trace contextRef="#ctx0" brushRef="#br0" timeOffset="9">17552 2925 8327,'-7'-8'364,"1"3"-195,6 5 88,0 5 0,4 7-126,1 6 0,4 4 179,-5-5 0,6 7-120,-1-2 1,-2 4-218,2 5 0,-2-4-116,2 4 1,1-2 117,-5 2 0,-1-3-644,-4 3 1,0-3 292,0-2 0,0-1-320,0-3 0,-4-2-26,-1-2 722,-5-9 0,3 8 0,-6-10 0</inkml:trace>
  <inkml:trace contextRef="#ctx0" brushRef="#br0" timeOffset="10">17579 3307 8323,'0'-13'-426,"0"5"1,1 2 486,3 6 1,-1 0-164,6 0 0,4 0-117,5 0 1,5 2-378,-1 2 596,3-2 0,7 4 0,2-6 0</inkml:trace>
  <inkml:trace contextRef="#ctx0" brushRef="#br0" timeOffset="11">18474 2964 8325,'-18'-4'304,"1"-1"0,-5 1 40,4 4 1,5 0 57,4 0 1,1 0-728,-6 0 0,1 0-64,0 0 280,0 0 1,0 0 126,0 0 18,-1 6 1,1-3-6,0 6 0,6-5 92,2 5-123,-2 0 0,6 4-8,-4 0 0,2-3-1,-1 3 0,2-7 45,-2 7 4,3-2-52,1 2 1,0 0 22,0 0 0,4-4-31,0 0 14,7-6 1,-4 2-67,6-5 0,2 5 48,2-1 0,-2 1-4,2-5 0,2 0 8,-1 0 6,5-6 0,-8 4-9,3-2 86,-10 2 0,4 4 77,-3 2-146,-3 4 0,0 5 211,-6 0 1,0 2-85,0 2 1,-6-1-53,-3 6 1,-7-1-151,-2 1 139,-5 3-3,2-5 1,-5 2-284,0 0 1,4-2-37,0 2 299,0-3-471,1-5 0,2-6-124,6 1-451,6-6 1011,1 3 0,6-12 0,0-1 0</inkml:trace>
  <inkml:trace contextRef="#ctx0" brushRef="#br0" timeOffset="12">18579 3070 8274,'8'-2'0,"-4"-2"0,3 2 0,2-2 0,-2-2 97,2 2 0,0-1 483,4 5-516,0 0 1,0 0 29,1 0 0,-3 2-19,-2 2 1,1 3 181,-5 7 1,3 3-52,-3 1 0,-1 5-95,-4-1 0,0 3-125,0 1 0,0-4 152,0 0 0,-6-6-453,-2 2 195,2 2 0,-6-5-62,3 3 0,2-8-512,-2-1 552,0-6 1,1 2-383,-1-5 0,4 0-39,-3 0 0,5-5 203,-2-4 0,2-4 360,-1-5 0,3-2 0,-5-7 0</inkml:trace>
  <inkml:trace contextRef="#ctx0" brushRef="#br0" timeOffset="13">18579 3122 8231,'-13'0'0,"0"0"896,0 0-490,0 6 0,-1 1 3,1 7 0,6 3-96,3 1 1,-2 5-195,1-1 0,1 3 102,4 1 1,1 2-257,4 3 0,2-3-64,6 2 0,0-6-37,1-2 1,-6-2-8,1 2 0,0 2-289,4-7 0,0 1-305,0-5 1,-4 0 344,0 0 0,-5 1-430,5-1 822,-6-6 0,9 5 0,-5-5 0</inkml:trace>
  <inkml:trace contextRef="#ctx0" brushRef="#br0" timeOffset="14">19080 3096 8246,'-5'-13'0,"1"0"790,-6-1-89,2 1-185,-5 6-582,0 1 0,1 8 127,3 2 0,-2 8-72,2 5 1,-3 7 117,-1-2 0,4-2 124,1 2 0,3-1 76,-4 0-255,6 4 0,-2-9-133,5 6 0,0-5-140,0 0 168,0-2 1,4-2-103,0 0 1,7-6 167,-3-2 0,6-4-296,3-1 1,-2 0 77,2 0 1,-2-6-173,-2-2 1,0-4 99,0-1 0,-1 0 3,-3-1 1,-2 0 155,-2-4 0,-4 4-4,4-4 0,-5-1 248,-5 1 1,2 2 10,-6 8-55,6 2 173,-8 0 0,3 10-80,-5 1 0,6 6 93,3 7 1,-2-2-138,1 6 1,1-5-189,4 5 0,0-4-189,0 4 137,6-6 184,1 3-302,6-6 0,0-4 64,1 0 1,-6-5-63,1 5 1,0-6-8,4 1 42,0-2-195,0-2 1,1-2-205,-1-2 589,0-3 0,6-7 0,1 1 0</inkml:trace>
  <inkml:trace contextRef="#ctx0" brushRef="#br0" timeOffset="15">19356 3096 8212,'-6'-7'420,"-1"1"0,-6 7 104,0 4-441,-1-4 0,1 9 62,0-5 1,0 5-97,0-1 0,4 1 133,0-1 0,6 7-276,-1-3 0,2 3-25,2-3 1,0 1-68,0-1 0,6 0-191,3 0 0,7 0 143,2 0 0,4-1-191,-5-3 0,7 1 114,-2-5 0,2-1-70,3-4 1,-5 0 380,0 0 0,-6 0 0,9 0 0,-5 0 0</inkml:trace>
  <inkml:trace contextRef="#ctx0" brushRef="#br0" timeOffset="16">19527 3175 7769,'-7'-7'519,"1"1"-255,6 12 1,0-3-44,0 5 1,2-5-88,2 2 1,-1-4-7,6-1 1,-5 0 6,5 0 1,0 0-218,4 0 1,0-1-49,0-4 1,0-1-122,0-2 0,-4-4 161,0 3 1,-2 2-80,2-2 0,1 5 4,-5-5 1,-1 5-100,-4-5 294,0 6 0,0-5 53,0 4 459,0 3-358,0-5 1,-4 4 173,-1-2 0,0 2-89,0-2 0,2 3-90,-6 1 0,1 1 109,-6 3 0,6-1-111,-1 6 1,0 0 24,-4 4 0,-2 0 64,-2 0-96,2 1-86,-4 5 1,10-3 22,1 6 0,5-2-140,-2 2 1,4 3-12,1-3 1,6-3 99,2-1 0,10 1-101,4-2 1,-2-1 108,2-7 1,0-3-215,5-6 0,-1 0-98,0 0 0,1-2-114,-1-2 0,0-2-72,1-3 1,-5-5-242,0 5 0,-6-9 675,1 10 0,-8-13 0,-3 7 0</inkml:trace>
  <inkml:trace contextRef="#ctx0" brushRef="#br0" timeOffset="17">21160 3188 8228,'-13'-7'-433,"4"1"890,0 6-335,6 0 0,-4 0 442,3 0-434,2 0 1,-5-1-13,3-4 0,2 2-64,-2-6 1,2 1-152,2-6 0,0 1 136,0 0 0,5-2-10,-1-2 1,2 7-66,-2-3-13,-2 2 0,4 2 385,-6 1-177,0 5 62,0-3-162,0 6 0,-2 10 161,-2 3 0,1 9-95,-6 0 0,6 8-36,-1 0 0,2 5-55,2-4 1,0 0-173,0-5 1,6 5-148,3 0 0,3-5 117,1-4 0,0-6-253,0 2 0,5 1 165,-1-2 0,1-4-828,-5-4 327,6 0 403,-4 4 1,-1-4 353,-5 0 0,-8-6 0,-1 1 0,-5-2 0,-9 3 0,1 3 0</inkml:trace>
  <inkml:trace contextRef="#ctx0" brushRef="#br0" timeOffset="18">21173 3544 8228,'-13'6'-140,"0"-3"-73,0 5 572,-6 1 178,4 4-676,-4 1 100,12-7 0,7 3-32,9-5 0,7-1 186,1-4 0,7-2-271,-2-2 1,4-2 93,5-3 0,-4-7-192,4 3 1,1-3-29,-1 3 282,0 0 0,-5 0 0,0-1 0</inkml:trace>
  <inkml:trace contextRef="#ctx0" brushRef="#br0" timeOffset="19">21529 3465 8129,'0'-7'-228,"0"1"1,1 4 204,4-2 1,2 2-3,6-2 1,0 2 20,0 2 1,5-4 1,0 0 1,1-1-568,-2 5 335,-2 0 1,4-4 233,-6 0 0,0-7 0,0 4 0</inkml:trace>
  <inkml:trace contextRef="#ctx0" brushRef="#br0" timeOffset="20">22042 3096 8251,'-1'7'-116,"-4"-2"0,3 1 346,-7-2 105,6 6 0,-3-3-168,6 7 0,0 0 31,0 4 1,1 2-6,4 7 1,-2-5-20,6 0 0,-1 0 9,5 4 1,1 0-143,-1 1 0,1-3-171,4-2 1,-3 2-26,2-7 0,2 0-292,-1-9 1,-1 3-611,-4-7 705,1 0 0,-6-4-74,1 0 426,-6 0 0,3-5 0,-6-3 0</inkml:trace>
  <inkml:trace contextRef="#ctx0" brushRef="#br0" timeOffset="21">22095 3201 8277,'-6'-7'-592,"5"-5"1,-4 11 813,10-4 0,2 4-42,6 1 0,5-1 147,-1-4-148,7 4 0,-4-5-28,6 6 1,1-5-96,-1 1 0,0 0 143,1 4 0,-1 1-69,0 4 1,1-3 84,-1 7 1,-4 0-33,0 4 1,-1 5-22,0-1 1,3 5-1,-7-4 0,1 5 16,-5-1 1,0-1-55,1 1 1,-3 0 6,-2 4 1,-3-1-108,-6-3 0,0 3 109,0-3 1,-2 3-223,-2 1 1,-5 0 24,-8 1 1,-4-5-105,-5-1 1,-1 1-65,1 5 1,-2-5 83,-2 0 1,0-8 236,-5 0 1,6-1-127,-2-5 0,3-2 186,2-1 0,1-4-100,3-1 0,-1 0 128,5 0-159,1-6 0,5 3 63,3-5-1152,3 5 624,6-3 447,6 6 0,2-6 0,5-1 0</inkml:trace>
  <inkml:trace contextRef="#ctx0" brushRef="#br0" timeOffset="22">21028 8669 8485,'8'-14'0,"-2"6"0,-6-1-224,0 0 209,0 2 0,0 0 173,0 2 1,0 2 331,0-6-531,5 6-100,-3-8 165,4 9 0,-2-5-140,1 3 1,5 2 149,-1-2 1,-2-2-13,2 1 0,-1 1 2,6 4 1,-1-4-68,0-1 0,0 1 63,0 4 0,-4 0 36,0 0 1,0 1 192,4 4-213,0 2 0,-6 6 0,3 0 317,-5 1-297,5 5 30,-8-5 1,3 11 76,-5-3-97,0 9 1,-4-3 42,0 2-47,-12 4 1,7 0-34,-9 5 1,4-4-115,0 1 1,-3-9-129,-1 0 91,7-1 0,-1-11 153,3 2-208,-3-2 186,5-8-59,1-1 10,0 0 3,5-5 23,-5 5 0,2-7-50,-1-4 1,1 2-62,4-5 124,0-1 1,0-4-17,0 0 0,1 4-12,4 0 0,-2 6 55,5-1 1,-3 1 323,4-2-279,-1 4-19,6-5 1,-3 12 208,-2 3-190,3-3-37,-5 5 1,2-3-139,0 5 141,-6-6 47,8 5-314,-3-5-49,5 6 171,0-5 1,0-3-209,0-5 0,-4 0 89,0 0 1,0 0-157,4 0 1,0 0 86,0 0 1,0-4-132,0 0 1,1-7 426,-1 3 0,0-4 0,6-7 0,1-2 0</inkml:trace>
  <inkml:trace contextRef="#ctx0" brushRef="#br0" timeOffset="23">21463 8879 6922,'6'-7'-42,"-3"-3"403,5 6 104,-5-7-333,9 4 98,-10 0 151,9-5-240,-3 10 182,-1-9 131,-1 9-263,0-4-210,1 6 0,5 2 54,-4 2 0,3 4-274,-7 5 1,6-2-808,-1-2 540,-3 3 191,6-5 315,-11 6 0,11-5 0,-5-2 0</inkml:trace>
  <inkml:trace contextRef="#ctx0" brushRef="#br0" timeOffset="24">21858 8603 7873,'-7'-6'-1681,"1"4"2043,6-3 1,1 5-189,4 0 1,-2 0 48,5 0 0,-3 0 270,4 0-213,-7 5-123,4 3 1,-6 6 263,0 4-9,6-3-385,-4 10 0,3-6 32,-5 3 0,5 2 18,-1-2 0,1-1-222,-5 1 0,1-2 109,3 2 1,-2-1-140,2-4 1,-2-6-312,-2 2 238,0-3-8,0-3-130,0 5-54,0-11-131,0 5 484,0-6 1,1 0-87,4 0 1,-4-1 10,4-4 0,-4-2 59,-1-6 0,-1 0 103,-4 0 0,-2-1 0,-6-5 0,-1-1 0</inkml:trace>
  <inkml:trace contextRef="#ctx0" brushRef="#br0" timeOffset="25">21858 8682 8370,'-2'-13'-1184,"-2"-1"1221,3 1 1,-7 0 474,4 0 1,2 4 176,-2 0-480,8 1 1,5-4-74,9 3 61,-4-3-124,11 11 1,-9-5 36,6 6 0,0-4 42,5-1 1,-5 1-127,0 4 1,-1 6 69,6 3 0,-2-2-139,-3 2 0,1 1 70,-5 7 1,-1 0-161,-4 5 1,0-5 113,1 5 62,-7-6 8,-1 9 0,-6-4 1,0 5 0,-6 5 54,-3-1 0,-7 3 124,-1-3 0,-5-2-120,4 3 0,-4-3 143,5-2 1,-1-4-182,5 0 0,0-6 23,-1 2 1,3-4-159,2-1-103,-3-5 66,5-2 1,-2-6-248,0 0 1,5 0 125,-5 0 1,2-2-186,-2-2 1,-1-4 26,6-5 379,-1 0 0,-1-6 0,-1-1 0</inkml:trace>
  <inkml:trace contextRef="#ctx0" brushRef="#br0" timeOffset="26">15722 9011 8023,'-13'0'-206,"0"0"0,4 0 87,0 0 0,6-1-81,-1-4 534,-4 4-200,7-5-341,-5 6-17,6-6-252,0 5 470,0-5-6,0 6 42,-6 0 1,-1 0 128,-6 0 0,-2 6 29,-2 2 1,0 9-110,-4 0 1,0 5 84,-1-4 1,-3 2 20,3-7 1,2 3-55,-2-7 1,4-3 12,-4-2 1,6-2 109,-1-2 0,2 4-205,2 1 1,0-1-6,0-4 1,-2 0-121,-3 0 1,4 2 100,-4 2 1,4-3-100,0 4 0,-3 2 28,-1 2 0,-4 3 32,5 1 0,-7 0 7,2 0 1,-2 5-1,-3-1 0,1 7-2,0-2 0,-1-3 10,1-2 0,4 2 8,0-1 1,0-1-2,-4-3 0,4-6 165,0 1 0,6-2-30,-2 2 0,-1 3-39,2-3 1,-1-2-37,5 2 1,0-5 9,0 5 0,-1 0-30,1 4 0,4 0-1,1 0 1,-1 6-99,-4 3 0,0 3 65,-1 2 1,1 0-106,0 4 0,-2-2 67,-2 7 1,2-1-4,-2 4 1,-2-1 81,1-3 0,-4 2 6,5-6 1,-5 1 1,4-1 0,-1-4 19,1 4 0,4-7 101,-4-2 0,4-5-74,1 5 0,4-4-37,0 4 0,5-5-34,-5 5 0,1-4-83,0 4 1,0 0 80,4 4 0,3 0-110,-4 1 1,-1 3 58,2 1 1,0 6-23,4-2 0,0 3 18,0 1 0,0 1 12,0 0 1,0-2-2,0-3 1,0-3 57,0-6 1,0 1 5,0-1 0,4 0 9,0 1 1,7-5 9,-3 0 1,4-5-3,1 5 1,0 0 16,1 4 0,-1 1-68,0-1 0,4 2 28,1 3 1,4 1-1,-5 3 1,2 3-50,-1-3 0,-2 8-9,6 1 0,-6-1-1,2-3 0,1 4-12,-2 0 0,2-5 12,-1-4 0,-3-5-9,2 0 1,2-2 121,-1-1 1,5-1-94,-1 0 1,1 1 138,-1-1-131,3 0 12,2-5 0,0 4 18,4-3 1,1 1-17,-1-1 1,4 3 1,-4-3 0,4 3-66,-4 1 0,4 1 66,-4-1 1,5 5-74,-1-1 1,-1 5 38,1-4 0,-6 0-7,2-5 1,3 5 10,1 0 1,3-2-2,1-7 1,-1 1-4,-3-5 0,3 0 4,-2-5 0,2 0-6,1 0 1,1 0-1,-1 0 0,1-1-102,-1-3 0,1 3 98,-1-4 1,1 0-15,-1 1 1,1-1 8,-1 5 1,1-4-4,-1 0 1,1 0 8,-1 4 0,1 0 8,-1 0 0,1 1 54,-1-1 0,-1-2-62,-3-2 1,3 1 144,-3-5 1,3-1-103,2-4 1,-1 0 1,1 0 1,-1 0-40,1 0 1,-1-6-1,1-2 1,-1 0-9,1-1 0,0 1-7,-1-5 1,5 1-181,0 3 196,0-3 0,-3 6-52,3-2 1,-3-3-15,2 7 0,-3-5 37,-5 5 1,3-2 0,-3 2 0,3 2-42,2-2 1,-2-2 37,-3 2 0,3-5 2,-3 4 0,3-5 12,2 1 1,-1-2 0,1-3 0,-2 1 47,-3 0 0,3 0 6,-3 0 1,-1 0-12,1-1 0,-5 1-32,5 0 1,-1 0 19,1 0 0,3 0-9,-3-1 1,-1 1-44,1 0 0,0 0 14,5 0 1,-7-1-10,-2 1 1,1 0-3,-1 0 0,4-5-13,-4 1 1,1-2 67,-1 1 1,-2 2-43,6-6 0,-4 2 100,4-2 1,-6-2-90,2 7 0,3-7 31,1 2 0,-3-3-14,-1-1 1,-2 4-3,2 0 0,-4 2 2,4-2 0,-3-2-4,-2 7 0,1-7-12,-1 2 0,0 2-5,1-2 1,-1 4-40,0-4 0,1 0-4,-1-4 0,0 4-47,1 0 1,-1 0 76,0-4 0,1-2 51,-1-3 1,0 4-3,1-4 0,-1-1 111,0 1 0,1-4-126,-1 4 1,5-6 12,-1 2 1,1-1 7,-4 1 1,3-4-2,1 4 1,0-1-67,-5 1 1,5-3 64,-1 2 0,1 3-125,-4-2 0,-1-1 44,0-3 1,1 4-13,-1 0 0,0 0 47,1-5 0,-6 1 0,1-1 1,-4 0 38,4 1 0,-6-2-44,2-3 0,-2 2 203,1-7 1,-7 5-114,4-4 1,-6 6 162,1-2 1,1 3-72,-5 1 0,4 1-40,-5-1 0,5 2-86,-5 3 1,1-2-103,-5 7 1,4-3 5,0 3 1,1 2 67,-5-3 1,0 3-212,0 2 0,0 0 31,0-1 0,-5 1 8,1 0 1,-6-1 142,1 1 1,-3-5 82,-1 0 0,-5-1-14,1 1 1,-5-1 177,4-3 1,-4-1 77,5 5 0,-6-4-101,1 4 1,1-4-82,-1 4 1,0 0 5,-4 5 1,1-5-155,3 0 1,-3 1-21,3 3 0,-3 2-135,-1 4 1,1-4 45,3 3 0,-3 1-162,3-1 1,-2 5 11,-3-5 0,-4 4 63,1-4 1,-5 6 111,4-1 1,-6-2-34,2 1 1,-4-5 229,-5 1 1,1 1-1,-5-1 0,4 2 152,-4-2 0,5-3-110,0 3 0,-3 1 130,2-1 1,-4 6-137,4-1 1,-6-2-48,2 1 1,1 5-122,-1 4 1,0 2 115,-5-2 1,2-1-109,3 5 1,-4 1-5,4 4 0,-3 0-172,-2 0 0,1 0-40,-1 0 0,0-4 101,1-1 1,-1 1 163,0 4 1,1-5-68,-1 1 0,5-5 159,-1 5 0,1-5-89,-5 5 1,-2-2 89,2 1 0,-7 4-82,7-3 1,-2 1 14,2-2 1,1 4-11,-1-4 0,0 4-12,1 1 1,-1 4-40,0 1 1,1 4 37,-1-5 1,0 5-83,1-5 0,-1 5 65,0-5 0,0 7-22,1-3 1,-1 0 18,0 0 1,-1 0-1,-3 1 0,3 2 13,-3-2 1,0 3 3,4 1 0,-2-1 119,6-4 0,-2 8-73,-1-2 1,3 3-173,1 1 1,0 2 90,-5 7 1,5 0-898,0 4 0,-2 9 924,21-16 0,1 0 0,-25 23 0,24-22 0,0 1 0,-3 3 0,1 1 0,-2 3 0,0 2 0,-2 3 0</inkml:trace>
  <inkml:trace contextRef="#ctx0" brushRef="#br0" timeOffset="27">16565 13319 8315,'-6'-12'0,"-3"4"-1012,3-4 431,0 11 500,6-5 1,0 0 328,0-3 1,0-3-215,0-1 0,0 0-52,0 0 0,5 0 29,-1-1 1,2 6-19,-2-1 0,-2 4 282,2-3-273,-2 5 0,-4-3 78,-2 6 0,-4 0-10,-5 0 0,0 0 106,0 0 0,-2 1-75,-2 4 1,-2 1 17,-3 2 0,-3 3 35,3-7 0,2 5-26,-2-5 1,0 1 75,-5-5 0,2 0-94,3 0 0,-1 0-88,6 0 0,-7 1 19,2 3 0,2-2 11,-2 2 0,0 2-20,-5-1 0,6 5-146,-1-1 0,0 1 93,-5-1 0,-1 2-163,-2-2 1,2 4 123,-3 5 1,3-3 34,2 2 0,-5-2 115,1-2 1,-1 0-103,5 0 1,-2-4 220,-3 0 1,3 0-64,-2 4 0,2 0-45,1 0 1,0 0-2,-4 0 1,7 1-14,-2-1 1,3 0-158,-4 0 0,3 5 98,2-1 1,-2 1-199,7-5 0,-7 5 60,2-1 1,2 2 54,-2-1 0,1-2 28,-1 6 1,-2-5-10,2 5 0,-2-6 69,2 2 0,-3 1-61,3-1 0,2 4 153,-2-5 1,2 2-70,-2-1 0,-2-4-14,7 4 0,-5 1-33,4-1 1,-4 1-6,5-2 0,-5-1-4,4 6 1,-5-1-6,1 1 0,1 3 3,-1-4 1,0 0 5,-4 1 0,0 0 108,-1 4 1,1 1-101,0-1 0,-1 0 127,1 1 0,0-1-46,-1 0 1,1 1 10,0-1 0,1 0-47,3 1 0,-2-5 18,7 0 0,-2 0 25,1 4 0,4 0-4,-4 1 1,4-1-167,0 0 1,1 5 127,0 0 1,1 0-152,4-5 1,-4 5 95,3-1 1,2 7-14,-2-2 1,5 3 36,-5 2 0,6-1 1,-2 1 0,0 1-42,0 3 0,1-2 17,4 6 1,0-5-2,0 1 1,0-5 14,0-4 1,0 3-41,0-2 0,1-3 52,4 2 1,-2-5-6,5 0 1,1 4-1,4 1 0,1 3 6,-1 2 1,0-5-18,0 0 0,5 5 5,-1 3 1,2 1-14,-1-4 0,-2 4 17,6 0 0,0 6-64,4-2 0,0 3-84,1 2 0,0-5 98,4 0 0,-3-4-17,3 5 1,-3-7-6,-2 2 0,0-7 92,1-2 0,-1-2-55,0 2 0,2-2 134,3-7 1,-2 0-78,6 1 0,-4-1-22,4 0 0,0-1 3,5-3 1,3 3 3,1-3 1,5 2-8,-5-3 1,5 3-7,0-7 1,-3 7-62,3-2 0,2-2-178,2 2 0,2-4 186,-7 4 1,-1 0 26,1 4 0,-1-4-19,2 0 1,2-6 19,-3 2 1,2-5-3,-2-4 0,5 1 7,-1-6 1,1 5 8,4-5 0,0 1 47,-4-5 0,7 4-49,-7 1 0,2-1 1,-2-4 0,5 0-1,4 0 0,2 2-7,2 2 1,-2-3 1,-2 4 1,2-4-2,-2-1 1,1 2-20,-2 2 0,3-2-5,-2 2 1,2-3-309,2-1 1,0 0 319,0 0 0,-2 0 5,-2 0 1,2-5-9,-3-4 0,4 1 32,1 0 0,-1-1-4,1-4 1,0 0 8,0-1 0,-5 1 41,1 0 0,-2 0 6,1 0 1,7-5-55,-7 1 0,5-1 13,-9 5 1,0 1-8,-4 3 0,1-2-27,3 2 0,-3-3 2,3-1 0,-3 0-22,-1 0 1,-2-1-15,-3 1 1,3-4-14,-2-1 1,2-5-16,2 1 1,2-3 17,-2-2 0,3 1 14,-8 0 0,-1-1-61,1 1 1,-6-2 57,2-2 0,-3 2 56,-1-3 0,-5 3-44,0 2 1,-4-5 39,4 0 1,-6 1 15,2 3 0,-3-1 165,-2-2 1,-1 2-135,-3-3 0,3-1 216,-4 1 1,0-1-249,1 1 1,-2-2-10,2-7 0,3-1 80,-3-3 1,2 3-64,-2-3 0,1-1 3,-6 1 1,5 0-44,-4 5 1,5-1-10,-1 0 1,-3 1-128,-1-1 0,-2-3 95,2-1 0,-8 4 154,3 5 1,-4 1-136,0-1 1,-2-3 4,-3 3 0,-2 1 29,2-1 0,-4 4 5,-4-4 1,1 0 15,-6-4 0,5 4 20,-5-1 1,2 1 94,-2-4 0,-3-1-67,3 1 0,2-1-68,-2 1 1,0-1 25,-4 1 1,0 1-120,0 2 1,0-2 28,0 3 1,-1 2-151,1-3 0,-1 1 87,-4-4 1,2 4-70,-6-1 1,0 6 140,-4-5 0,-1 1 4,1-1 1,-5-2 160,1 6 0,-6-5-108,6 1 0,-7-3 272,2-2 1,-3 1 6,-1-1 1,0 1-39,4-1 0,-3 1 2,3-1 1,-1 1-37,1-1 0,-4 2-145,4 3 0,-1 1 116,1 3 0,-3 4-345,3-4 0,-4 3 107,0 2 1,4-1-259,0 1 0,0 0 76,-5-1 1,1 5-17,-1 0 0,1 2 114,-1-2 0,-5-2 36,-4 7 0,-2-5 216,-1 4 0,-1-4-132,0 5 0,1-1 223,-1 5 1,0-3-53,1 3 0,-1-3 58,0 7 1,-4-1-118,0 1 1,-4 2-74,4 2 1,0 4 2,4-4 0,-4 4-18,0 1 1,-2 0-177,2 0 0,2 0 33,-7 0 0,1 4-332,-5 1 1,4 5 315,1-1 1,0-2 21,-5 2 0,-5 0 101,1 4 0,-1-4-8,0-1 0,3 1 12,30-3 0,1 1 0,-33 8-149,33-6 0,-1 0 0,0-2 0,0 2 177,-4 1 0,1 2 0,0-2 1,1 0-17,-1 1 0,-1 0 1,-1 3-1,1 1-73,0-2 0,1 1 0,-3 3 0,0 1 44,2-1 1,0 1 0,-2 1 0,-1 1-555,1 2 1,0 0 594,2 1 0,-1 1 0,-1 2 0,1 1 0,0 0 0,1 2 0,-2-1 0,0 2 0,1 1 0</inkml:trace>
  <inkml:trace contextRef="#ctx0" brushRef="#br0" timeOffset="28">24860 14294 8240,'0'7'-1050,"0"-1"1,2-6 1049,2 0 0,-3 0 0,5 0 0</inkml:trace>
  <inkml:trace contextRef="#ctx0" brushRef="#br0" timeOffset="29">24926 14281 6152,'7'0'-59,"5"-6"1,-5-1 0</inkml:trace>
  <inkml:trace contextRef="#ctx0" brushRef="#br0" timeOffset="30">24715 14887 8126,'-7'1'-327,"3"4"-25,-4-4 0,5 5 264,-5-6 494,5 0-216,-3 0-58,6 6-55,0-5-227,0 5 104,0-6 15,0 0 1,-6 5 50,-3-1 0,2 6-107,-2-1 1,-4 3 57,-5 1 0,-5 0-1,1 0 0,-3-4-11,-1 0 1,-2-5 31,-3 5 1,-2-6 2,-7 1 1,1-2-8,-1-2 1,-1-6 105,-3-3 1,-7-3-101,-6-1 1,-6-1 49,2-4 1,-2 3 117,1-2 1,-7-2-283,4 1 0,29 7 1,0-1 160,-1 1 0,-1 0 1,3-3-1,0-1-17,-4-1 0,-1 1 0,2-1 1,0 0-76,-2 0 0,1 1 1,1-1-1,1-2 58,0-1 0,0-1 0,0-1 0,-1 1-46,-1-2 0,-1 0 1,-1-1-1,-1-1 44,0-2 1,0-1-1,-2 1 1,1-2-289,1 0 1,0-1 0,-3 1 0,0-1 293,-2-4 0,1 0 0,0 4 0,0 0-258,-2-4 1,0 0-1,3 3 1,0 1 263,1-2 1,1 1 0,-1 2-1,1 0 55,0-1 1,-2 1 0,0 1 0,0 0 19,1 0 1,0 1 0,2 2-1,-1 1-112,1 1 1,1 0 0,0 1 0,1 0 21,1-1 0,-1 0 1,1 1-1,-1 0 32,1-4 1,-1 1 0,1 3 0,1 0-47,0-1 1,1 0 0,1 1 0,0-1 1,3 0 1,1 1-1,-1 0 1,1 1-76,1-2 1,1 0-1,-2 0 1,-1 1-27,2-1 0,1 0 1,-29-23 89,31 21 1,-1 0-1,-25-26 129,2 6 1,5-6-148,3 2 1,3 1 401,1-1 0,2 1-199,3-1 0,-1 1 50,5 3 1,0 4 338,5 1 1,0 1-419,-1 7 0,2 0 544,3 5 0,-1 4-682,5 0 1,1 6 250,4-2 0,1-1-297,3 2 0,-1-1 92,6 5 0,-1 0-112,5 0 0,0-1 82,0 1 1,0 0 26,0 0 0,0 4 54,0 0 18,0 1 310,0-6 21,0 1-308,0 0 0,0 4 10,0 0 1,0 5 76,0-5-131,0 6 1,0-4 37,0 3-10,0 2 5,0-4-19,0 6-166,0 0 1,-4-1 86,-1-4-341,1 4 72,4-5 132,0 6 0,0-1 92,0-4-8,-6 4 1,3-9 43,-6 5 0,5 1 11,-5 4 1,2-2 12,-2-2-40,-3 2 1,5-3 46,-6 5 1,4 0-32,0 0 1,5 0-22,-5 0 1,5 0-16,-5 0 0,5 0-27,-5 0-126,6 0-299,-9 0-65,11 0 268,-5 0-577,6 0 113,-6 0 447,5 0 1,-7-5 170,4 1 0,3-2 105,-4 2 544,-2 2-449,-1-10 1,-3 9 288,2-5 0,2 5 53,2-2-163,4 4 1,-6 1-15,2 0 0,4 1-6,-4 4 1,4 4-45,1 8 0,6 9 130,2 10 1,0 6-339,1 2 1,-1 6 100,6-2 0,3 2-64,1-2 1,1-3-251,-2-5 1,-2-6-16,2-4 1,-2-3 106,-2-5 1,-1-3 20,-3-6 1,-2-4-9,-3-1 2,-2-5 1,2 3 167,-8-6 1,-1-6 237,-8-2 1,2-10-180,-11-4 0,3-3-69,-8-1 0,4-6-59,-8-3 0,3-4 71,2 0 0,-2-2-61,-3-3 1,4 5 12,-4-1 1,8 6-22,1 8 0,6 4 257,-2 0 1,3 10 99,2-1 165,0 9-187,0-2-537,5 6 330,3 0-364,5 6 145,5 1 0,3 5-10,5-3 1,0-2-31,0-3 1,0-2 30,1 2 0,0-2-63,4-2 1,-4 0 59,4 0 0,-3 0-416,-2 0 0,0 0-118,0 0 0,-4 7 650,0 6 0,-1 6 0,6 8 0</inkml:trace>
  <inkml:trace contextRef="#ctx0" brushRef="#br0" timeOffset="31">23767 13359 8184,'0'-13'-227,"0"5"-341,0 2 494,0 6 780,0 0-362,6 0-284,1 0 1,7 0 183,-1 0 1,4 0-25,1 0 0,7-1-40,1-3 1,2 1-104,7-6 1,0 6 10,5-2 1,-4 3-180,4-3 0,-4 4 114,8-4 0,1 2-69,-1-1 0,2 3 91,-2-4 0,2 4-109,7 1 0,0-2 134,-1-2 1,1 2-6,0-2 1,4 2-170,0 2 1,1 0 346,-1 0 0,-1 0-22,6 0 1,-1 0-80,5 0 0,0 0-65,-1 0 1,-3-4 44,-1 0 0,1-5-140,4 5 1,-6-7 54,-3 3 1,-3-3-162,-1 2 0,-8-2 61,-6 2 1,1 2-97,-5-2 0,-7 6 153,-2-1 1,-8 2-45,-1 2 295,4 0 1,-7 2-78,4 2 0,-3-3 239,-2 4 1,4 1-262,1-2 1,5 0-78,-1-4 1,-1 0-1,1 0 1,0 0-175,4 0 1,-4 0-147,0 0 0,-5-1 83,5-3 1,-10 2-867,1-2 329,-8-4 98,0 7 0,-6-5 43,-3 6 0,-8 0-84,-6 0 1,-5-4 328,1-1 0,-3 1 319,-1 4 0,-1 0 0,1 0 0,-2-4 0,-2-1 0,3 1 0,1 4 0,1 0 0,7 0 0,-4 0 0,5 0 0,-1 0 0,5 0 0,0-6 0,0-1 0</inkml:trace>
  <inkml:trace contextRef="#ctx0" brushRef="#br0" timeOffset="32">23820 13359 8100,'-6'-8'-1120,"-1"3"1069,-6 5 103,5 0 78,-3-6 15,3 4 44,1-4-82,-5 6 181,11 0-148,-11 0 236,11 0-83,-11 0 59,10 0-256,-3 0 118,5 0-109,0 0 1,0 6 1,0-3-7,0 6 1,4-5 0,0 5 0,7-2-43,-3 2 0,6 3-50,3-3 0,-1 2-42,6 3 1,-4-3-23,4-2 0,-2 3 38,2-3 0,1-2-86,-5 2 0,4-5-92,-4 5 0,3-6 332,-3 1-137,0-2 0,-5-2-54,0 0 0,-6-2 64,-2-2-5,2 2 21,-6-9 0,5 3 6,-6-5 1,0 0-25,0 0 1,-1 4-2,-4 0 1,0 0-137,-4-4 0,-3 2 135,3 2 0,-2 1-331,-3 4 0,6 3-522,-1-4-265,0 4 1113,-4 1 0,-6-6 0,-2-1 0</inkml:trace>
  <inkml:trace contextRef="#ctx0" brushRef="#br0" timeOffset="33">23833 13319 8137,'-13'0'-1669,"0"0"1469,0 0 1,4 0 38,0 0 0,5-4 161,-5-1 2,6 1 90,-9 4 70,5-6 0,-2 5-94,0-4 1,5 2 9,-5-1 0,5 3 117,-5-4 312,6 4 5,-3 1-184,6 0-390,0 0 212,0-6-59,0 4 8,6-9 0,1 8 3,7-6 1,-6 5-51,1-5 1,0 4 13,4-3 1,2 5-57,2-2 0,-2-1 58,2 2 0,0 0-123,0 4 1,-2 0 51,2 0 1,-2 0-126,-2 0 0,-4 0 29,0 0 33,-6 0 1,4 0 23,-3 0-8,-2 0 60,4 0-55,-6 0-183,0-6 1,4 3-26,0-6 1,2 6-563,-1-1 815,-4 2 0,11 2 0,-5 0 0</inkml:trace>
  <inkml:trace contextRef="#ctx0" brushRef="#br0" timeOffset="34">24742 13293 8225,'-8'0'-2162,"2"0"2162,6-6 0,0-7 0,0-8 0</inkml:trace>
  <inkml:trace contextRef="#ctx0" brushRef="#br0" timeOffset="35">24768 13214 6362,'1'7'164,"4"-2"0,-4-3 202,4 3-166,-4-4 2,-1 11 1,-4-5 44,-1 6-29,-5 1 1,7-1-78,-6 0 0,5 0 16,-5 0 1,6 1 22,-1-1-92,2 0 1,2 0-224,0 0 188,0-5-506,0 3 124,0-9 76,0 4 1,5-12 39,-1-3 1,1-3 115,-5-1 0,0-2 60,0-2 0,0 1 93,0-6 0,0 4 26,0-4 1,-2 6-119,-2-1 0,2 2 436,-2 2-59,2 0 318,2 5-348,-5 2 0,3 8-119,-2 2 0,2 4-23,2 5 0,0 6 104,0 3 1,5-2-181,-1 2 0,5-1 69,-5 1 0,6 1-239,-1-5 1,3-2 68,1-7 0,-4 1-95,0-6 0,-1 1 2,6-5 0,-6 0 4,1 0 1,-4-2 85,3-2 0,-3-8-13,4-6 1,-7 1 31,3 4 0,-4-2-3,-1-2 1,-4 2-4,0-3 1,-11-1 8,2 2 0,-3 1-21,2 7 1,-3-1 66,-1 5 1,1-4 2,4 5 0,-5 0 20,1 4 1,-1 5 10,5 4 0,1 3-13,3 1 0,-1 5-33,6-1 0,-5 2-82,5-1 1,-1-3 136,5 2-233,0-2 89,6-2 1,-3-6-110,6-2 114,-1 2 1,6-6-275,-1 4 219,0-10 0,0-2 49,0-6 1,-5 4-25,-4 0 0,-1 2-40,1-2-2,-2-2 67,4 9 8,-6-10-47,-6 11 0,3-5-265,-6 6-542,6 0 313,-9 0 46,11 6 0,-6-3-231,2 6 505,4-6 257,-5 2 0,6-3 0,0 2 0,0-2 0,6 4 175,-5-6 0,7 0-92,-4 0 261,-3 0 1,5 1 138,-6 3 395,0-2-552,-6 4 1,-1-5 9,-6 4 1,4-4 16,0 3-148,1 4 0,-6-7-51,1 4 27,0 2 1,0-6-146,0 4 1,0-4 47,-1-1 1,1 0-152,0 0 0,0 0 91,0 0 0,0 0 47,-1 0 0,0-4 43,-4-1 0,2-5 7,-6 1 0,2 4 5,-2 0 1,-3-1-37,3 2 1,1-5 20,0 5 1,-1-5-3,-5 5 1,1-5-135,0 4 0,-5 1 44,0 4 0,-4-4 13,4-1 0,-4 1 19,4 4 0,1-2 0,3-2 0,5 3 34,1-4 0,4 4-34,0 1 0,7 0-92,1 0 0,4 0 154,-3 0-576,5 0-203,-3 0-232,6 0 168,0 0 123,6 0-372,-5 0 554,11 0 1,-5 0-470,6 0 575,1 0 1,-1 0 318,0 0 0,-4 0 0,-1 0 0,-5-6 0,9 4 0,-5-4 0</inkml:trace>
  <inkml:trace contextRef="#ctx0" brushRef="#br0" timeOffset="36">23754 13306 8224,'7'0'2,"-1"0"194,-6 0-152,0 0 95,6 6 0,-3 0 43,6 3 1,-5 2 104,5-2 0,0 4-190,4 5 0,2-4 19,2 4 1,-1-2-32,6 2 1,-4-4-52,4 4 1,-5-4 20,5 0 0,-4-6-463,4 1 182,-6-6 1,3 3-39,-6-6 145,-6 0 1,-1-6 68,-6-3 0,0 1 51,0-6 0,-6 4-2,-3-7 1,-2 2 11,-2 2 1,-5-2-40,0-2 1,-1 0 6,2-5 0,1 5-31,-6-5 0,1 6 36,-1-2 1,2 4 132,2 0 1,4 1-85,-4 0 0,4 6 215,0 2 0,6 0 218,-1 0-26,6 1-523,-3 4 137,6 0 0,0-2-61,0-2 0,6 1 103,3-6 1,2 5-36,3-5 0,-1 5-56,0-5 1,4 2-97,1-2 1,5-3-4,-1 3 0,-3 2-200,-1-2 0,-3 5-98,-2-5 0,0 6-99,0-1-46,0 2 311,-5 2 1,-3 8-139,-5 5 0,0 0-42,0 4 406,0 4 0,-5-1 0,-3 7 0</inkml:trace>
  <inkml:trace contextRef="#ctx0" brushRef="#br0" timeOffset="37">24162 13438 8115,'-13'-8'-92,"0"3"147,0 5 0,4 1 46,0 3 1,5-1 15,-5 6 1,6 0-195,-1 4 0,-4 6 142,0 3 0,0 3-155,0 1 0,-3 2 137,-6 3 1,2-2 48,-2 6 1,-4 0 15,-1 5 1,-3 5 164,-1 4 1,0 2-412,-1 2 1,-3 1 271,-1 3 0,-7 4-90,18-26 0,0 1 0,-2-2 1,-1 0-211,-3 4 0,-1-1 1,0-2-1,0 0 136,-1 3 0,-1-1 0,-1 0 0,-1 1 52,-4 1 1,-1 1 0,2 0 0,-2 0-165,-3 2 1,-1 0-1,4-2 1,0 0 76,-3 2 1,-1 0 0,2-4 0,-1-2 49,-3 0 1,1-2 0,0 0-1,1 0-180,-2-1 0,1 0 0,1-1 0,1 2 381,1-1 1,1-1 0,-2-1 0,0 0-71,2 0 0,0-1 1,-2 1-1,-1 0-64,-2 2 0,0 0 1,3-2-1,-1-1-24,1 1 0,-1 0 1,3-3-1,0-1-115,2 2 0,0-1 0,0-1 1,-1-2 40,1-3 1,0 0 0,0-1 0,0 0 123,-27 10 1,3-1-283,-3-3 1,6-7 14,-1-2 1,8-5 8,0-4 0,1 1 435,-5-6 1,5 1-313,0-5 1,1-6 114,-1-3 1,1 2-93,3-2 1,3 2 167,-3-2 1,8-1 446,1 5 0,1 1-442,-1 4 1,-2-4 246,6-1 1,-4 1-374,5 4 0,-1 0 262,5 0 0,1 0-238,3 0 1,-2 0 99,7 0 0,-1 0-110,5 0 0,4-2-56,0-2 71,7 2-242,-4-3 78,6 5-808,0 0 731,6 0 1,-4 0 27,7 0-53,-6 0 93,9 0 1,-9 0 5,6 0 0,-6-2-200,1-2 43,3 2 1,-4-5-39,6 3 1,-5 2 36,5-2 1,-5 1-57,5-2-34,-6 4 299,3-5 0,-6 5 60,0-4 361,0 4-10,0-5 30,0 6 1,-1 0 855,-4 0-442,4 0-348,-5 0 0,6 6-80,0 3 0,0 4-98,0 4 0,0-1-67,0 6 1,0-4-16,0 4 1,4-2-38,1 2 0,3 3-265,-3-3 0,4-1-222,-5 1 0,0-6 221,-4 1 0,0-6-271,0-3 110,0-5 417,0 3 0,0-7-186,0-4 0,-1-2 18,-3-6 0,2-5 9,-2 1 1,-2-8 16,1-2 0,1 0-90,4-9 0,0 1 104,0-4 0,0 4-68,0 0 1,0 4 27,0-4 0,0 10 120,0-2 1,0 10 36,0-1 1,0 8 439,0 1-236,0 6-89,0-3 0,0 8-66,0 2 0,0 4-21,0 5 0,0 0-268,0 0 0,2 0 164,2 1 1,3-1-700,6 0 1,3-1 79,6-4 576,6-2 0,12-6 0,-1 0 0</inkml:trace>
  <inkml:trace contextRef="#ctx0" brushRef="#br0" timeOffset="38">25400 13807 8190,'0'-8'748,"0"2"0,0 5 136,0-3-671,-6 2-1063,5-4 1085,-5 6-608,0 0-93,5 0 526,-5 0-316,6 0 0,-2 5 305,-2-1-159,2 0 852,-4-4-1002,1 0 340,3 0 175,-10 0 1,10 0-127,-7 0 19,6 0-411,-9 0 1,9 0 85,-6 0 1,5 2 6,-5 2 1,5-2 272,-5 2 1,5-1 229,-5 1-55,6-2-45,-9 10 1,6-9-43,-2 5 0,-3-3 22,7 4 0,-2-5-2,2 5 1,1-5 42,-6 5-94,6 0 0,-7 4-24,6 0 1,-5-4 56,4 0-143,-5-1 1,4 6 57,-2-1 0,2 0 50,6 0 1,-5 0-14,1 0 0,-1 1 7,5-1 0,0 1-23,0 4 0,0-3-46,0 2 0,0-2 66,0-2 1,0-4-14,0 0 1,0-1-47,0 6 1,0-6 50,0 1-91,0 0 1,0 4-10,0 0 0,0-4 51,0 0 0,0 0 3,0 4 0,5 0-84,-1 0 1,2 0 1,-1 0 0,-3 1-60,7-1 0,0 0-55,4 0 1,0 0-142,0 0 1,1-1 28,-1-3 1,0 1-43,0-5 1,0-1-59,0-4 1,1 0 83,-1 0 1,0 0-2,0 0 0,5-6 101,-1-3 0,1 2 59,-5-2 1,0 2-14,0-2 68,1-3 1,-1 7 68,0-4 68,0-3 1,-4 6 114,0-3-49,-7 4 1,6 5-256,-4 0 1,-2-2 272,2-2 104,-2 2 0,-2-5-57,0 3 1,-2-4-105,-2-5 1,2 0-1,-2 0 1,-2-5-99,2 1 1,-2-7-31,1 2 1,4-3 206,-4-1 1,0 0-154,0-1 0,-4 2-40,5 3 0,-5 2-232,5 2 186,-6 4 0,2-5 67,-5 6 0,4 4-155,1 0 0,-1 6-49,-4-1 0,4 2-117,0 2 0,0 0-197,-4 0 236,0 0 0,0 0 16,0 0 1,4 0-171,0 0 279,0 6 1,-2-3 3,2 6 0,-1-5 250,5 5 0,-1 0 55,2 4 0,3-3 74,-4 3 0,-1-2-25,2 6 1,-1-1 62,5 2 1,0-2-26,0 6 1,0-5-70,0 5 1,2-4-96,2 4 1,-1-5-42,6 5 1,-2-5-170,2 0 1,3 2-59,-3-1 0,2-1-31,2-4 1,2-1-126,3-3 0,-4 3 17,4-4 0,-4 0-18,0 1 1,-1-7-94,0 3 1,0-4 105,0-1 1,1 0-396,-1 0 378,0 0 0,-1-6 17,-4-2 1,3 0 179,-7 0 0,5 3-525,-5-4 706,6 6 0,-8-8 0,4 3 0</inkml:trace>
  <inkml:trace contextRef="#ctx0" brushRef="#br0" timeOffset="39">25492 13649 6636,'0'-8'3478,"2"-2"-2389,2 6-1401,-3-1 468,5 5-923,-6 0 409,0 0 83,0 6 1309,-6-4-1118,5 3 1,-6-5-243,2 0 275,4 0 0,-6 0-217,2 0 0,4-1 593,-4-3 0,4-4 155,1-5 1,-5-2-64,1-2 0,0-1-374,4-8 0,0 0 201,0-14 0,0 1 216,0-14 1,0-4-451,0-14 0,0 32 1,0-2 244,0-5 0,0 0 1,0-2-1,1-1-366,1-5 0,1-2 1,-1 3-1,1-2 187,1-8 1,1-1 0,1-2 0,0-2-339,-3 18 1,-1-2-1,2 1 1,0-1-1,2 1 1,0-1 275,-1-4 0,1 0 0,0 1 0,2 1 0,1 1 0,-1-1-15,1-3 0,0-1 1,-1 1-1,1 2 0,1 1 1,-1-2-5,2-4 1,1 0-1,0 0 1,0 2 0,0 0-1,1 0 11,1 0 0,1 1 0,0 1 0,-1 1 0,0 1 0,2 0-38,1 0 1,1-1 0,-1 2-1,0 1 1,-1 0 0,1 0-12,2 0 1,0-1 0,0 0-1,1 2 1,-1 0 0,1 1-25,-1 1 1,-1 1 0,2 0 0,11-20 0,1 1-357,-1 1 0,-1 1 0,0 1 0,0 0 344,1 0 1,0 1-1,-6 6 1,1 1 17,1 5 0,-2 1 0,-4 8 1,-2 1-69,1 3 0,-1 1 0,12-29 201,0 9 0,-9 6-196,-5 12 0,-3 5 843,-6 3 1,-2 9-750,-6 5 1,0 2 1682,0 2-1665,0 0 1,0 4 320,0 0 0,-1 6-985,-4-1 286,4 2-900,-5 2 50,6 0 1144,0 0 1,6 0-1,1 0 1</inkml:trace>
  <inkml:trace contextRef="#ctx0" brushRef="#br0" timeOffset="40">26309 7733 8521,'-14'0'-1125,"6"0"844,-1 0 0,4 0 576,-3 0 0,5-1 197,-2-4-190,4 4 2,1-5-130,0 6 0,1 0-87,4 0 0,2 0 46,6 0 1,2 2 53,2 2 1,0 5-106,4 8 0,-3-1-113,4 6 0,-2-4 94,2 4 0,2 0-30,-7 4 0,5-1-15,-4-3 1,-2 3-132,-7-3 0,1-3 26,-6-2 0,5-2 115,-4-2-155,-1 0 214,-4 1-32,0-7 1,-2-1-94,-2-6 1,1 0-2,-6 0 0,5-6 24,-5-3 0,0-3-6,-4-1 1,0-4-145,0-1 1,4-5 88,0 1 1,2 3-18,-2 1 1,-1 4 136,6 0 9,-7 1-62,10 0 253,-11 6-168,11 1 34,-5 6-38,6 0 42,0 0-52,6 6 1,1 0-26,6 2 0,0 0 69,1-4 0,-1-2-94,0 2 0,4 2-3,1-2 1,1 2-39,-1-2 0,-4-2-132,4 2 0,1 2 0,-2-1 0,-1 5 145,-7-1 1,1-2-293,-5 2 0,-1-1 19,-4 6 0,0-6 4,0 1 1,0 0 106,0 4 1,-4-4-8,-1 0 0,-3-5-149,3 5 8,-5-6 141,9 3 0,-7-8 185,4-2 0,2-9 0,-3-8 0</inkml:trace>
  <inkml:trace contextRef="#ctx0" brushRef="#br0" timeOffset="41">26559 7746 8521,'-8'-5'0,"1"-1"-967,3-3 749,2-3 1,-4 5 102,6-6 0,0 0 185,0-1 1,0 1 134,0 0 0,2 0-85,2 0 1,-1 0 168,6-1 0,0 1-165,4 0 1,-4 1-4,-1 4 1,1-4-24,4 3 0,1-1 37,-1 1 0,-2-3-43,-2 4 0,6 0 136,-6-1-242,11 6 1,-11-2 78,8 5 1,0 1-1,0 3 0,-2 4-17,2 5 1,-2 0-22,-2 0 1,0 5-121,0-1 0,1 1 149,-1-5 0,-4 2-178,-1 2 0,-3-2 8,3 3 0,-5-4-94,2-1 1,-4 5 118,-1 0 1,-1-1-164,-4-4 1,2 0-4,-5 1 1,3-3-255,-3-2 1,-1-3 138,-4-6 1,-2-1 369,-3-4 0,-2-8 0,-6-8 0</inkml:trace>
  <inkml:trace contextRef="#ctx0" brushRef="#br0" timeOffset="42">26559 7575 8517,'-8'0'260,"3"0"172,-1 0-164,4 0 1,2 5 190,9-1 0,3 2-276,1-2 1,6-1-20,3 6 1,3 0-103,1 4 0,0 0 109,1 0 1,3 6-399,1 3 0,0-1-95,-5 1 1,1-2-101,-1 2 0,-1 3 107,-3-3 0,-8-2-72,-5 2 1,-6-1 86,1 1 1,-2 1-15,-2-5 0,0-1-3,0-3 1,0-1-124,0 0 440,0-6 0,0-1 0,0-18 0,0-2 0</inkml:trace>
  <inkml:trace contextRef="#ctx0" brushRef="#br0" timeOffset="43">26967 7536 8464,'0'-9'257,"0"0"-205,-6 6 1,5-4 135,-4 2 1,4 3 30,1-7 6,0 6-368,0-3-99,6 6-591,-5 0 627,11 6 206,-11 1 0,11 6 0,-5 1 0</inkml:trace>
  <inkml:trace contextRef="#ctx0" brushRef="#br0" timeOffset="44">26980 7167 8348,'-13'-13'0,"4"5"855,0 4-573,6 2 0,-1 2-224,8 0 0,-1 6 179,6 3 0,0 3-2,4 1 0,0 0-81,0 0 1,5 1-147,0-1 0,3 0 24,-3 0 1,1-1 38,-1-3 0,-4 2-224,4-2 0,-4 3-11,0 1-314,-7 0 292,5 0-43,-11 0 0,-1-5 170,-9-4 1,-2-2-19,-3-2 1,1-8-44,0-5 1,-2-2 60,-2-6 1,2-3 1,-2-7 0,2 4 49,2-4 0,4 3 11,0 2 1,6 4-29,-1 0 0,3 10-14,1-1-73,0 3 0,0 1-160,0 0 0,1 6-21,3-1 0,-1 2 127,6 2 0,0 5-201,4-1 0,-4 6 163,0-1 0,-2 3 204,2 1 0,2 0 0,-3 0 0</inkml:trace>
  <inkml:trace contextRef="#ctx0" brushRef="#br0" timeOffset="45">27243 6890 8348,'0'-7'-441,"-5"1"1,2 10 532,-6 1 1,4 5 257,-3-1 1,3 2-43,-3 3 1,5-1-100,-2 0 0,4 0-59,1 0 1,0 2-14,0 3 0,0-2-34,0 6 1,4-5-11,1 5 1,5-6-89,-1 2 0,7-4 87,1 0 0,2-3-201,-1-2 0,-4 1-89,4-5 0,-3-1-60,-2-4 1,0 0 28,0 0 53,-6 0 0,-1-6 113,-6-2 1,0-6-22,0-3 1,-1-2 37,-4-3 1,-2-3-42,-6 3 0,1-1 70,3 1 1,-5 1-12,5 4 1,-6 3 8,7 1 1,0 1 83,0 8 301,5 0-341,-3 4 1,6 1-24,0 4 0,0 2 217,0 6 0,6 0-130,2 0 0,6-1-48,3-3 0,-2 1-46,2-6 1,2 5-138,-1-4 1,4-1-29,-5-4 1,5 0-300,-4 0 0,4-1-212,-5-4 0,-3 2 681,-6-6 0,1-5 0,4-7 0</inkml:trace>
  <inkml:trace contextRef="#ctx0" brushRef="#br0" timeOffset="46">27388 6811 8348,'-7'0'-460,"0"0"419,2 0-19,4 0 222,-5 0 0,12 0 299,3 0 1,2 0-99,2 0 1,1 0-227,-1 0 0,4 0-195,1 0 0,1 2 134,-2 2 1,-6 3-102,2 6 0,-4 2-31,-1 3 0,-2-2-156,-6 6 1,0-6 62,0 1 0,0-2-78,0-2 1,-6-1 112,-2-3 1,0 1 74,0-6 1,-1 1 124,-4-5 0,-1-2-36,1-2 0,0-8 80,0-5 0,4-2-86,0 1 1,5 2 19,-5-6 0,6 4 24,-1-4 0,2 6-1,2-1 0,5 2 59,-1 2 1,6 0-89,-1 0 1,3-1 151,1 1 0,5 2-79,-1 2 0,2 1-128,-1 4 1,-4 3 39,4-4 1,1 4-3,-1 1 0,1 1-32,-2 4 1,-4 2-169,0 6 1,1-3 86,-6 3 0,0-2-173,1 6 0,-5-2-1042,5-2 134,-6 0-58,8 0 1211,-9-5 0,9 3 0,-3-3 0</inkml:trace>
  <inkml:trace contextRef="#ctx0" brushRef="#br0" timeOffset="47">27744 6469 8348,'0'-14'0,"0"6"0,0-1 0,-6 6 395,-3-1 1,2-2 166,-2 1-384,0 1-40,-4 4 1,1 1-291,4 4 0,-3 2 145,7 6 1,-5 5-141,5-1 0,-1 2 165,5-1 0,0-2-13,0 6 1,0-6 79,0 2 1,2-2-18,2 1-4,4-2 1,5 4-61,0-6 1,0-5 1,0-4 0,2-3 8,2-1 0,-2 0-108,3 0 0,-1-7 74,-4-6 1,3 0-141,-7-5 1,-3-2 37,-1-2 1,-4-3 77,-1-2 1,-1 1-133,-4 0 0,-2-5 111,-6 0 0,-5 1-1,1 3 1,-5 1-63,4-1 1,-4-3-15,5-1 0,-2 5 200,1 4 1,3 6-130,-2-2 1,4 8 450,4 1 1,-3 6-145,3-1 0,2 4 27,-2 4 1,6 3-74,-1 7 0,2 5 160,2 3 0,0-2-221,0 2 1,2-4 65,2 4 1,4-6-65,5 1 0,4-2-177,1-2 1,5-1-208,-1-4 0,3 4 11,1-3 0,2-3-90,3-2 0,-3 2-130,3-2 1,-5 1-264,-4-5 1,1 0 724,-5 0 0,-1 6 0,-4 1 0</inkml:trace>
  <inkml:trace contextRef="#ctx0" brushRef="#br0" timeOffset="48">27889 6218 8348,'-6'-7'209,"4"-5"1,-8 9 312,6-5-458,-1 5 0,4-5-32,-4 4-229,4 2 248,-5-3 0,5 9-118,-4 0 1,2 8 95,-5 1 85,5 0-21,-3 6 0,1 0 188,1 3 0,0-1-53,4 1 1,0-5-24,0 5 0,1-4-128,3 4 0,4-6-151,5 2 0,0-8 158,0-1 0,6-6-188,3 1 1,-1-3-116,1-1 0,-2-5-64,2-4 0,-3-7-104,-6-2 1,0-1 77,1 1 0,-7 2 124,-3-6 1,-2 6 13,-2-1 0,-10-2 2,-4 1 0,-2 1 41,3 3 0,-4 3 25,-1 2 1,0-1-62,5 5 0,0 1 26,0 4 0,0 0 93,0 0 0,1 6-25,3 3 0,3 2-6,6 2 0,0 1-8,0-1 0,0-4 84,0-1 0,0-5 0,6 3 0,1-6 0</inkml:trace>
  <inkml:trace contextRef="#ctx0" brushRef="#br0" timeOffset="49">28007 6060 8348,'-7'-6'-299,"-5"5"1,9-5 951,-6 6-73,7 0-220,-4 0-132,6 6 1,1 1 178,4 6 0,-3 1-311,7-1 1,0-5 91,4 1 1,0 0-221,0 4 0,1-4-111,-1 0 0,4-5-145,1 5 0,-1-6 0,-3 1-185,-1 4-39,0-7-93,-6 5 618,-1-6 0,-7-2-153,-4-2 1,-2 1 184,-6-6 1,0 1-77,-1-6 1,1 1 170,0 0 1,0 1-114,0 4 0,4-4 118,0 3 1,6 2 134,-1-2 293,2 6-85,2-3-212,0 6-141,0 0-69,0 6 1,2 1-138,2 7 0,-1-3 25,6-2 0,-5 1-230,5-5 0,-4 1 31,3-2-148,1-3-56,4 5 150,0-6 345,-5-6 0,-2-1-115,-6-6 1,0 4 141,0 0 1,-5-1-57,1-8 1,-2 4 23,2-4 1,2 4 21,-2 0 1,2-3 97,2-1-53,0 1 1,0 4 103,0-1 302,0 7-239,0-5-77,6 11 1,-3-5-62,6 6 1,-2 2-17,2 2 0,3 3-75,-4 6 1,0 1-149,1-1 0,-1 0 104,6 0 1,-1 0-145,0 0 0,0 2-424,0 3 0,0-4 260,1 4 0,-6-3-391,1-2 0,-6 1-54,1 4 751,-2-9 0,-2 14 0,0-8 0</inkml:trace>
  <inkml:trace contextRef="#ctx0" brushRef="#br0" timeOffset="50">28376 5849 9761,'-13'0'1531,"5"0"-1447,3 0-421,5 6 0,0 2 337,0 5 0,0 0 0,0 0 0</inkml:trace>
  <inkml:trace contextRef="#ctx0" brushRef="#br0" timeOffset="51">28336 5639 9890,'0'-8'-710,"0"2"1174,6 6 0,-3 0-285,6 0 0,0 0 369,4 0-230,-6 0-157,5 0 1,-5 5-181,6-1 0,1 6 5,-1-1 1,0 1-217,0-1 0,-1 3 35,-4-3 1,3 2-435,-7 3 126,1-1 266,-5 0 0,-2-1-33,-2-4 250,-4-2 0,-5-6 4,0 0 0,0-1 27,0-4 1,1-2 12,3-6 1,-3-5-6,4 1 1,0-7 21,0 2 1,5-1 12,-2 1 1,4-1 8,1 5 0,0-4-3,0 5 0,0 3 106,0 6 62,6-1 1,1 2-109,6 2 0,-4 4 132,0 1 0,0 0-164,4 0 1,1 1 5,4 4 1,-2 2-153,6 6 0,-6 0 89,2 0 1,1 1-98,-2-1 0,1 1-65,-5 4 0,0-3-317,0 2 0,-4-2 101,0-2 1,-5 0-900,5 0 10,-6 0 1235,3 1 0,0-7 1,1-1-1</inkml:trace>
  <inkml:trace contextRef="#ctx0" brushRef="#br0" timeOffset="52">28666 5388 8534,'-2'-19'-436,"-2"6"770,2 0 0,-8 10 28,6-6 328,-1 6-450,5-3 1,-1 6-58,-4 0 1,4 6-157,-4 3 0,4 9 37,1 4 0,0 1 44,0-1 1,0 1-26,0-5 0,4 4-197,1-5 0,7 1 136,1-5 1,0-1-157,4-3 0,2-3-180,-1-6 1,0 0 91,-5 0 0,0 0-4,0 0 1,-1-6 80,-3-3 1,-4 2 77,-5-2 0,0 0-58,0-4 0,-5-2 34,-4-2 1,-3 2 14,-1-3 1,-5 4 27,1 1 0,-1-1-69,5 1 0,0 0 53,0 0 0,1 4-525,3 0 327,-2 6 106,9-2 49,-4 5 1,8 0-72,2 0 3,3 0 175,12 0 0,-4 0 0,4 0 0</inkml:trace>
  <inkml:trace contextRef="#ctx0" brushRef="#br0" timeOffset="53">28797 5204 9242,'-7'6'1425,"1"-5"-1110,6 11-35,0-5 1,2 5-18,2-3 1,3-2-48,6-3 0,1-2-163,-1 2 0,0 2-260,0-2 0,2 1 192,2-5 0,-2 0-231,2 0 1,-6 0-72,-3 0 0,-3 4-577,4 1 414,-6-1 359,2-4 0,-6 0 47,-3 0 0,1 0 182,-6 0-15,0-6 1,-4-1-88,0-6 0,4-2-175,0-2 1,6 2 82,-1-3 0,-2-1-212,2 2 0,-1-1-354,5 5 652,0 0 0,0 0 0,0-1 0</inkml:trace>
  <inkml:trace contextRef="#ctx0" brushRef="#br0" timeOffset="54">28955 5019 9697,'13'9'879,"1"0"0,0 0-589,4 4 1,-2-4-78,6-1 1,-5 1-198,5 4 0,-4-4-327,4 0 0,-8-5 234,0 5-470,-1-6 0,-10 3-84,5-6-21,-5 0 452,-8 0 1,-4-1-67,-9-4 1,4-2 173,0-6 0,-3-5 130,-1 0 1,-4-3-4,5 3 0,-1-1-6,5 1 0,0 4 201,0-4 0,5 8 171,4 1 17,-3 6 0,5-4-122,-2 2-174,2 4 1,8-3 113,3 8 1,3-3-104,1 4 0,0 1 15,0-2 0,0 5-50,1-5 0,3 2-25,1-1 0,1-4-94,-2 3 0,-2-2-232,2-2 0,-2 4-230,-2 1-540,-5-1 789,-3-4 0,-6 0 116,-3 0 0,-4-1-63,-5-4 1,0 2 96,0-6 0,0 1 5,-1-5 0,3-1 61,2 1 1,-1 0 466,5 0-271,1 0 228,4-1 170,0 1-170,6 6-84,1-5 0,6 11-76,0-4 0,-4 4-22,0 1 0,0 1-101,4 4 0,0-4-18,0 4 0,0 1-119,1-2 0,3 0-249,1-4 0,1 5-528,-2-1 1,-2 0 26,2-4-808,-2 6 773,-2 2-22,-5-1 480,-3 5 1,-6-6 340,-3 2 0,-4-2 0,-5-6 0</inkml:trace>
  <inkml:trace contextRef="#ctx0" brushRef="#br0" timeOffset="55">29377 4651 8534,'0'-14'0,"0"6"5,0-1 139,0 6 183,0-3 132,-6 0-296,-2 5 1,-5-4 29,0 10 1,1 2-229,4 6 1,-3 0 112,7 1 1,-5-1 59,5 0 0,-1 0 7,5 0 1,0 0-185,0 1 0,0-1 25,0 0 1,6 0 55,3 0 1,3-4-195,1 0 1,0-5-50,0 5 0,0-6-60,1 1 0,-1-4 86,0-4 1,0 1-121,0-6 1,-1 0 128,-3-4 1,1 0-39,-6 0 0,1 0 130,-5 0 1,0-1-66,0 1 1,-6 0 86,-3 0 1,-3 0-58,-1 0 0,4-1 15,1 1 1,3 1 49,-3 4 1,3-3-33,-4 7 211,6 0 1,-7 5-136,6 4 1,-1-3-64,5 7 0,0-4 19,0 3 0,0-3 20,0 4 96,0-7 2,6 10 1,2-10 127,5 2 0,-4-2 86,-1-2 0,1 0-34,4 0 0,0-2-254,1-2 0,5-4 0,1-5 0</inkml:trace>
  <inkml:trace contextRef="#ctx0" brushRef="#br0" timeOffset="56">29535 4532 8534,'-8'-2'-319,"4"-2"0,-2 1 181,2-6 0,-1 1 252,5-6 0,0 1 38,0 0 0,-1 0 9,-4 0 1,4-5-76,-3 1 1,-2-5-119,1 4 1,-5-5-27,1 1 1,2-3 100,-2-2 1,0 1-229,-4 0 1,0-1 73,0 1 1,4 4 26,0 0 63,1 6 0,-6-3-14,1 6 1,4 6 108,1 2-14,-1 4 0,-4 8 183,0 6 0,-1 2-136,1 7 0,2 4 327,2 5 0,3 1-55,6-1 0,0-3 80,0 2 0,6-2-170,3-1 1,8-6-33,5 1 0,3-5-22,1 0 0,2-4-190,3-4 1,1 1-260,3-5 0,3-1 186,-3-4 1,-1 0-683,1 0 0,-6 0 10,2 0 0,-8-1-1038,-1-4 1738,0-2 0,5-12 0,-1-2 0</inkml:trace>
  <inkml:trace contextRef="#ctx0" brushRef="#br0" timeOffset="57">29653 3597 8565,'-6'-8'-204,"5"-3"813,-11 9-234,11-4-102,-5 6 0,1 6 42,1 3 0,-5 7-50,5 2 0,-2 5 2,2-1 0,2 7-155,-2 2 0,7 0 137,1-5 1,11 0-137,-2 1 1,9-2 66,0-3 0,3 1-46,1-5 0,2 3-56,2-3 1,4 0-203,6-5 1,-7 0-7,-2 0 1,1-4-213,-1 0 0,0-5-457,-5 5 0,-6-6 355,-2 1 0,-3 4 444,-2 0 0,-6 4 0,-1 1 0</inkml:trace>
  <inkml:trace contextRef="#ctx0" brushRef="#br0" timeOffset="58">30022 3676 9180,'0'-8'-331,"0"2"624,0 1 2,0-3-143,0-5 0,0 0 155,0 0-204,0 0 1,0-1-143,0 1 1,-5 0-31,1 0 0,-2 0 104,2 0 0,-2-1-6,-3 1 0,-3-1 12,4-4 1,-4 3 5,-1-2 1,0 2 36,-1 2 1,1 0 94,0 0-16,0 5 0,4-2 12,0 6-336,6-1-46,-2 5 303,5 6 0,0 7 121,0 9 1,0-1-90,0 1 0,4 0 3,0 4 1,11 0-8,-2 1 1,5-1 21,-1 0 0,-1-4-182,6 0 1,0-4 94,5 4 1,0-6-571,4 2 0,-2-4 35,7-1 0,-7-4-206,1 0 1,3-6 264,-3 1 1,-3-2-141,-5-2 1,-6 0 48,1 0 0,-3-6 518,-6-3-8,4-3 1,-11-7-1,5-1 1</inkml:trace>
  <inkml:trace contextRef="#ctx0" brushRef="#br0" timeOffset="59">30285 3412 8566,'-7'-6'0,"-3"3"253,5-5 496,-5 5-361,8-9-267,-3 10-405,-1-3 212,4 5 1,-5 0 119,3 0 1,1 5-74,-6 4 0,5 3 187,-5 1 0,6 5-28,-2-1 1,4 5 123,1-4 0,0 1-180,0-2 0,6-2 11,3 3 0,2-4-12,2-1 0,1-4-171,-1 0 0,1-6 105,4 1 1,-3-2-212,2-2 0,-2-2 128,-2-2 1,-4-3-113,0-7 0,-7 0-16,3-4 0,-4 4 126,-1-4 0,0-1-12,0 1 1,-6-4-47,-2 5 1,-4-5-123,-1 4 0,0 1-13,-1 4-2,1-1 1,0 7 170,0 3 0,4 2-13,0 2 1,6 2 101,-1 2 0,3-1-265,1 6 302,0 0 1,1 2-198,3-2 1,4 1-99,5-5 0,2-1 141,2-4 126,-2 0 0,16-12 0,-4-2 0</inkml:trace>
  <inkml:trace contextRef="#ctx0" brushRef="#br0" timeOffset="60">30535 3070 8566,'-13'-2'232,"0"-2"0,4 2 146,0-2 22,1 2-387,-6 8-30,1 2 0,6 6 167,3 4 1,-2-4-1,1 4 1,1 1 3,4-1 0,0 4-14,0-5 0,1 5-127,4-4 1,2 4 109,6-5 1,0 1-239,1-5 0,-1-1 64,0-4 1,5 3-109,-1-7 1,1 5-20,-5-5 1,0 1-742,0-5 421,0 0 1,0-6-1,1-3 1,-6 0 497,1-4 0,0 3 0,4-9 0</inkml:trace>
  <inkml:trace contextRef="#ctx0" brushRef="#br0" timeOffset="61">30706 3004 8566,'0'-8'1398,"-4"1"-1106,0 3 0,-1 1 0,5-6 1,0 0-354,0-4 1,5 0-21,-1 0 0,6 1-262,-1 3 0,4-3 184,5 4 1,-4 0-473,4 0 0,-3 5 95,-2-2 0,0 4-584,0 1 1120,-6 0 0,5-6 0,-5-1 0</inkml:trace>
  <inkml:trace contextRef="#ctx0" brushRef="#br0" timeOffset="62">30772 3004 8566,'-7'13'0,"-3"0"-579,5 0 240,1 0 604,4 1 284,0-1 21,0-6-193,0 5-95,0-11 1,1 4-271,4-10 0,2 2-261,6-5 0,0-1-58,1-4 0,0 4 307,4 0 0,-4-6 0,5-5 0</inkml:trace>
  <inkml:trace contextRef="#ctx0" brushRef="#br0" timeOffset="63">31009 2595 8566,'-13'-7'561,"0"3"-101,6 2-184,-5 2 1,9-1 225,-6-4-469,6 4 134,-3-5 1,6 7-466,0 4 0,0-2 150,0 6 0,2-5 7,2 5 0,-1-6 90,6 1 1,0 2-183,4-2 1,2 1 25,2-5 1,-2 0-48,2 0 0,-6 0 217,-3 0 0,-3-5-45,4 1 1,-7-6 183,3 1 1,-4-3-15,-1-1 1,0 0-38,0 0 0,0-1-20,0 1 0,0-1 15,0-4 1,0 3 39,0-2 1,-4 7 111,0 1 0,-1 4 401,5-3-127,0 5-413,0-3 59,0 6 1,2 0-250,2 0 0,-1 4-137,6 1 0,0 3-183,4-3 0,-5 4 147,1-5 0,0 0-58,4-4 0,0 0 362,1 0 0,-1 6 0,0 2 0</inkml:trace>
  <inkml:trace contextRef="#ctx0" brushRef="#br0" timeOffset="64">30851 2635 8518,'0'-7'465,"0"1"1,0 7 35,0 4 1,6-3 5,3 7 1,4 0-183,5 4 0,1 0-212,3 1 1,1 0-207,-5 4 0,4-2 35,-5 6 1,1-5-214,-5 5 1,0 0-237,0 5 1,-6-7 234,-2-2 0,-4 1-46,-1-2 0,5 1-462,-1-5-90,1 0 1,-5 0 869,0-5 0,0-2 0,0-6 0</inkml:trace>
  <inkml:trace contextRef="#ctx0" brushRef="#br0" timeOffset="65">31325 2569 5965,'-6'7'20,"5"-1"-9,-11-6 346,11 0-84,-5 0 371,6 0 891,0 0-979,6 0 0,-3 2-82,6 2 1,-2 3 116,2 7 1,2 0-443,-2 4 0,3-2-406,1 6 1,0 0-1233,0 4 1489,1 0 0,-1 7 0,0 0 0</inkml:trace>
  <inkml:trace contextRef="#ctx0" brushRef="#br0" timeOffset="66">30601 4532 8460,'-13'0'98,"0"1"409,0 4-311,-1-4-64,1 5 0,6-4 493,3 2 0,2-3-204,2 5-356,0-6-642,0 0 567,6 6 0,-3-4-167,6 2 1,-1-3 17,6-1 1,3 0-53,1 0 0,1 0 178,-2 0 1,-1 0-15,6 0 0,-6-4 31,2 0 45,-3-1 165,-2 5-187,0 0 0,-4 0 174,0 0 0,-7 6-136,3 3 0,-4 3 17,-1 1 0,5 0-79,-1 0 1,0 2-127,-4 2 0,0-2 83,0 3 1,-1 1-175,-3-2 0,1 5-9,-6-4 1,0-1 157,-4-4 0,0 1-415,0-1 342,-6-6 1,0 3 39,-3-5 0,3-1-72,5-4 1,6-1-143,-1-4 1,2-2 118,-2-6 213,-3-6 0,5-2 0,-6-5 0</inkml:trace>
  <inkml:trace contextRef="#ctx0" brushRef="#br0" timeOffset="67">30943 4295 8460,'-13'0'-581,"0"0"1,0 0 989,0 0-242,0 0 1,-1 0 583,1 0-542,0 6 1,1 1-85,4 6 0,-3 0 63,7 1 0,-5-1-2,5 0 0,-1 1-76,5 4 0,0-3 5,0 2 0,2-2-214,2-2 0,4 3 131,5-3 1,-4 3-193,-1-7 0,3-3-21,6-2 0,-2-2-32,2-2 1,-2 0 146,-2 0 0,0-2-30,0-2 0,-4-5-17,0-8 1,-5 1 8,5-6 1,-6 4-122,2-4 0,-4 2 143,-1-2 1,-1-3-168,-4 3 1,2 3 202,-6 1 0,5 4 151,-5 0-81,6 1 429,-8 6-400,9 1 0,-4 8-29,6 2 0,0-1 107,0 6 1,2-1-35,2 6 1,-1-3-226,6-2 0,0 1-74,4-5 0,4-1-239,1-4 0,4 0 441,-5 0 0,7-6 0,-4-1 0</inkml:trace>
  <inkml:trace contextRef="#ctx0" brushRef="#br0" timeOffset="68">31128 4071 8460,'-13'-19'0,"4"9"106,0-4 0,0 4 270,-4-3 0,1-5-310,4 1 1,-4-2-274,3 1 0,-2 4-204,-3-4 300,1-2 1,0 3 21,0-5 0,-5 6-128,1-1 1,-1-2 268,5 1 1,0 1-5,0 3 1,-1 1 101,1 0 1,5 1-219,-1 4 1041,6 2-658,-3 0 0,6 6-20,0 0 0,0 6-47,0 7 0,0 6 20,0 3 0,6 3-203,3 1 0,4 1 119,4-1 1,-1-4-108,6 0 1,-4-2 45,4 2 0,0 2-256,4-7 0,2 2-144,3-1 0,-2-8-169,6 3 0,-6-4 3,2 0 0,-3-3-261,-2-6 0,-4 0 98,0 0 1,-10 0 605,1 0 0,-3-6 0,3-1 0</inkml:trace>
  <inkml:trace contextRef="#ctx0" brushRef="#br0" timeOffset="69">31181 3913 8460,'5'7'-740,"-2"-1"556,6-6 1,-5 0 200,5 0 0,-4 0 291,3 0 0,0-2-126,0-2 1,3 1-35,-7-6 0,5 5-87,-5-5 0,7 2-6,-3-2 1,-2-3 15,-1 4 1,-3-3-151,3 3 1,-4-4 115,4 3 0,-4-3-159,-1-1 1,0 0-52,0 0 99,0 0 104,0-1 39,-6 1 1,3 6 156,-5 3 0,-1 4-157,-4 4 0,0 3 13,-1 6 0,1 5 107,0 0 1,-5 4-47,1-5 1,4 5 97,4-4 1,6 1-120,-1-2 0,2-2-132,2 2 1,6-2 50,3-2 0,3-4-138,1 0 0,6-2 114,3 2 0,3 1-164,1-5 0,0-1-275,1-4 1,-1 0 139,0 0 1,1-1-941,-1-4 1222,-6 4 0,5-5 0,-4 6 0</inkml:trace>
  <inkml:trace contextRef="#ctx0" brushRef="#br0" timeOffset="70">30759 4624 8460,'-12'9'-105,"4"0"0,-3-5 56,7 5 67,0-6 1,4 4 374,0-2-286,0-4 1,1 6-2,4-2 1,2-4-176,6 4 0,2-4-153,2-1 0,-1 0 143,6 0 0,-1 0-724,1 0 803,3 0 0,-5-6 0,6-1 0</inkml:trace>
  <inkml:trace contextRef="#ctx0" brushRef="#br0" timeOffset="71">31404 3781 8331,'-7'-13'151,"-5"6"107,11-5 1,-4 6-240,10-3 1,-2-1-193,6 6 0,-1-5-152,6 4 197,-1-5 0,0 9-94,0-4 1,2-1-734,2 2 955,-2 0 0,4-2 0,-6-2 0</inkml:trace>
  <inkml:trace contextRef="#ctx0" brushRef="#br0" timeOffset="72">31470 3834 8331,'-6'13'-286,"5"-4"-429,-4-1 835,4 1 1,1 0 209,0 0 153,6-6-353,1 3 1,6-6-9,1 0 1,-1-6-168,0-3 1,4-3-425,1-1 469,0 0 0,-5-6 0,0-2 0</inkml:trace>
  <inkml:trace contextRef="#ctx0" brushRef="#br0" timeOffset="73">31615 3254 8195,'-13'0'331,"0"2"126,0 2-349,-1 3 0,1 8 97,0 2 0,0 0 35,0 4 0,4 1-185,0 5-30,6-1 0,-3-1 69,6-3 0,2 1-141,2-5 1,4-2 105,5-7 0,1 1-31,4-6 1,2 1-165,7-5 0,-1-2 120,0-2 1,-4-3-313,0-6 1,-1-5 77,1 0 0,-5 1-20,-8 4 0,-2-5 79,-2 1 1,-4-5-231,4 4 262,-10-5 101,-2 8 0,-6-8-53,0 5 1,-5-4 28,0 4 0,-5 2 30,1 8 1,-3-3 299,-1 7 1,1 0-93,3 4 1,-3 0 260,3 0 0,3 1 337,2 3 181,2-2-161,2 4 179,6 0-731,1-5 1,7 3-170,4-8 0,-1 1 51,9-6 1,-1 1-29,10-6 0,0-3-229,4-1 0,0-1 80,1 2 0,-2 1-206,-3-6 1,1 5 24,-6 0 1,1 2-105,-5 2 1,0 1-306,1 4 0,-1-4 241,0 3 0,0 3-654,0 2 1076,-5 2 0,3-3 0,-3-3 0</inkml:trace>
  <inkml:trace contextRef="#ctx0" brushRef="#br0" timeOffset="74">32010 3333 11445,'0'13'320,"0"-4"-130,0 0 0,4 4-362,1 5 129,-1 5 1,-4-7-326,0 6 0,-1-1-1367,-4 1 1735,4 2 0,-11-9 0,5 4 0</inkml:trace>
  <inkml:trace contextRef="#ctx0" brushRef="#br0" timeOffset="75">32050 2688 6884,'0'-8'1251,"-5"1"-649,1 3-278,-1 2 62,5-4-19,0 6-500,0 0 156,0 6 1,5-3 63,-1 6 0,5 0-11,-5 4 1,2 4-36,-1 1 1,0 1 11,4-2 1,3-2-10,-3 3 0,1-4-24,-1-1 0,2 1 13,-2-1-120,3 0 1,0-4 217,-4 0-195,-2-7 272,-6 4-10,0-6-240,0 0 1,0-6-142,0-2 1,0 0 117,0 0 1,0-6-191,0-3 1,-4-2 72,-1 1 0,-3-1 0,3-3 1,-5-3 41,1 3 0,-2-1 68,-3 1 1,1 2-11,0 2 1,0 8 158,0-3 512,0 2-304,-1-2 0,6 6 68,-1 2 78,6 4-116,-3 1-429,6 0 408,0 0-179,6-6 1,1 5-91,6-4 0,2 2-4,3-1 0,-2 1-56,6-6 0,-5 2-136,5-2 0,-6-3-53,2 4 1,-4 0 132,0 0 1,-6 0 60,1-1 1,-6-2-9,1 2 7,-2 3 4,-2-6 1,0 9 7,0-5 115,0 5-56,-6-3 12,-1 6-41,-6 0-9,-1 6-95,1 1-7,6 6-17,1 0-60,6 1 0,2-7 101,2-3 0,-1-2-7,6-2 1,-5 0-397,5 0 329,0 0 0,4-2-116,0-2 1,-4-2 30,-1-3 1,-5-2-136,2 2 222,2-3 0,-5-1-24,2 0 1,-3 0 3,-1-1 1,0 1-89,0 0 256,0 0 0,-5-6 0,-3-2 0</inkml:trace>
  <inkml:trace contextRef="#ctx0" brushRef="#br0" timeOffset="76">32181 2437 8449,'0'-13'14,"-1"6"105,-4 2 0,2 4 125,-5 1 0,3-4 14,-3-1 0,-1 1 96,-4 4 1,-1 1-202,1 4 1,-1 3-185,-4 10 0,3-2 172,-2 6 0,2-4-109,2 4 1,1-1 96,4 6 0,-3-5-206,7 0 1,0-5 139,4 5 0,0-6-10,0 2 1,5-3 9,4-2 1,3 0-23,1 0 0,2-4-80,2 0 0,-1-6 27,6 1 1,0-3-187,5-1 0,-3 0 2,-2 0 0,2-1 121,-7-3 0,5-2-75,-4-3 0,-1-3 178,-3 3 0,-6 2 0,1-2 0,-4 5 84,3-5 141,-5 6 0,3-4 33,-6 3 332,0 2-696,0-4 1,4 8 115,1 2 1,-1 3-34,-4 7 1,0 5 4,0 3 1,-1-2-167,-4 2 1,4-2 69,-3 2 1,-4 2-201,-1-7 0,2 4 95,-2-8 0,2 3-109,-2-7 1,-1-2-55,6 2 0,-7-6-50,3 1-144,2-2 330,-6-2-24,11 0 0,-10-2-242,7-2 1,0-8 261,4-5 1,0-7 221,0 2 0,0-8 0,0-4 0</inkml:trace>
  <inkml:trace contextRef="#ctx0" brushRef="#br0" timeOffset="77">32234 2398 12575,'13'7'199,"0"5"-350,0-3 1,1 2-80,-1 2 1,0 1-494,0-1 1,0 0 170,0 0 0,1 0-386,-1 0 1,-2-4 937,-2 0 0,3 0 0,-5 4 0</inkml:trace>
  <inkml:trace contextRef="#ctx0" brushRef="#br0" timeOffset="78">32300 2279 8459,'0'-7'339,"0"-5"1,0 5 560,0-6-451,0-1-341,0 1 1,1 2-162,4 2 1,0-3 92,4 3 1,3 2-100,-3-2 0,2 5-73,3-5 0,-1 5 46,0-5 1,-4 6-41,-1-1 1,-3 2 137,4 2 0,-5 2 30,5 2 1,-6 3 86,1 6 1,2 1 249,-2-1 0,2 6-129,-1 3 0,-4-2 169,3 2 0,-1-1-131,2 1 1,-2 1-76,5-5 0,1 4-209,4-5 0,-1 1-44,-3-5 1,3 0-187,-4 0 1,4-4 11,1 0 1,-4-6-180,0 1 0,-5 2 37,5-2 0,-5 1-597,5-5 371,-6 0 0,3-2 131,-6-2 1,4 1-5,1-6 0,-1 0-226,-4-4 681,-6 0 0,-1-6 0,-6-1 0</inkml:trace>
  <inkml:trace contextRef="#ctx0" brushRef="#br0" timeOffset="79">32471 2332 8459,'-21'7'0,"2"-1"0,6-6 0,4 0 259,1 0 150,5 0 27,-3 0-336,6 0-56,0 0-259,6 0 1,3-4-382,8-1 0,-2-4 175,2 5 421,-2-6 0,-2 2 0,0-5 0</inkml:trace>
  <inkml:trace contextRef="#ctx0" brushRef="#br0" timeOffset="80">32603 2147 8459,'-14'-4'660,"1"0"40,6-1-412,1-1 1,6-1-15,0-6 0,0 4-221,0 0 1,2 1 146,2-6 0,-1 1-424,6 0 1,-2 4-30,2 0 1,1 1-201,-6-6 0,5 6 299,-4-1 1,-1 5-469,-4-5 67,0 6 164,0-9 429,0 11 0,-2-5 4,-2 6 1,0 4 204,-9 1 1,2 9-49,-6-1 1,1 9 223,-2 0 1,5-1-78,0 1 0,1-2 85,8 2 1,-1 2-161,5-7 0,0 2-17,0-1 0,6-4-265,3 4 1,3-3 152,1-2 1,0-4-252,0-1 0,5-5-51,-1 2 0,5-4-20,-4-1 1,4 0-79,-5 0-48,1 0 1,-7-1-189,-2-4-318,3 4 135,-11-5 82,5 0 177,-6 5 0,0-7-385,0 4 169,0 2 634,0-3 0,0-1 0,0-2 0,0-5 0</inkml:trace>
  <inkml:trace contextRef="#ctx0" brushRef="#br0" timeOffset="81">32787 1989 9735,'0'-13'317,"0"0"397,0 0 1,0 4-440,0 0 0,0 0 87,0-4-159,0 0 0,4 0-200,1 0 1,5 1-682,-1 3 0,-2-2 372,2 2 0,0 1-447,4 0 1,-4 5 323,-1-2 1,-3 2-555,4-1 990,-7 3 0,4 1 0,-6 7 0</inkml:trace>
  <inkml:trace contextRef="#ctx0" brushRef="#br0" timeOffset="82">32800 1950 9735,'0'13'-399,"-6"0"1,5 0 405,-4 0 44,4 1 1,2-6 134,4 1-505,2-6 523,6 3 0,0-10 8,1-1 0,-6-1-187,1 2 0,-2 1-52,2-6-137,3 0 1,-6-4 61,3 0 0,1 4-144,-6 1 280,6-1 1,-8-4 0,4-1 0</inkml:trace>
  <inkml:trace contextRef="#ctx0" brushRef="#br0" timeOffset="83">32945 1607 9735,'-7'-7'1810,"1"1"-1479,6 6 143,0 0 1,0 6-152,0 3 1,1 1-203,4-1 0,0 2-122,4-2 0,4 3-295,1 1 1,-1-4-70,4 0 0,-2-2-1008,-2 2 327,0 3 0,0-7-161,1 4 1194,-7 3 0,5-11 0,-5 5 0</inkml:trace>
  <inkml:trace contextRef="#ctx0" brushRef="#br0" timeOffset="84">32708 1028 8529,'0'-14'-58,"1"6"69,4-1 162,-4 6 1,7-7-5,-4 5 1,3-3 364,6 3-324,1 1 0,0 4 143,4 0 1,4 0-1,8 0 1,0 6-161,5 2 0,0 4 104,4 1 1,1 6-245,-1 3 1,1 3-7,-1 1 1,-3 2-32,-1 3 0,-6-3 61,2 3 0,-5 2-133,-4 2 1,-3-1 85,-6 1 1,-4-4 28,0 4 0,-6-4-20,1 4 0,-3-6 39,-1 2 1,0-3-352,0-2 0,0 0-78,0 1 1,0-1-1353,0 0 1703,-5 1 0,-9-1 0,-6 1 0</inkml:trace>
  <inkml:trace contextRef="#ctx0" brushRef="#br0" timeOffset="85">25216 13793 8504,'-14'0'0,"1"0"0,2 2-280,2 2 234,-3-2 1,5 8-27,-6-6 92,-1 7 0,1-8 129,0 5 1,0 1-31,0 4 1,4 2-35,0 3 0,6 2-121,-1 6 0,4 7 130,4 2 1,9 9 8,9 4 1,5 9-210,4 5 1,4-1 142,-14-28 1,2 0-1,0-2 1,0 1-1,3 3 1,1 0 0,-1-4-1,1-2 0,25 24 1,7-8-168,2-10 0,8-10 126,1-12 1,1-14-126,-6-17 0,-30 2 0,-1-6 117,0-5 0,-2-3 1,0-1-1,-1-1 8,-4 0 1,-1-2-1,-3 2 1,0-2-20,0 2 1,-2-1 0,14-33-42,-4 0 1,-10 1 7,-8 4 1,-6-2-59,-7 6 1,-6-5-149,-3 5 0,-10 2 103,-7 6 0,-11 4-128,-6 6 0,-6 2 208,5 6 1,1 3-58,3 15 1,1-1 263,-1 9 1,5 4-102,0 10 1,10 5-71,-1 13 1,4-1-41,0 0 0,4 1-340,9-1 423,-2 0 0,14 1 0,-3-1 0,3 0 0</inkml:trace>
  <inkml:trace contextRef="#ctx0" brushRef="#br0" timeOffset="86">27072 13056 8521,'-20'0'0,"2"1"-169,9 4 0,-2-3-261,2 7 1,2-6 387,-2 2 1,4-4 90,-3-1 0,3 0 100,-3 0 92,5 0 1,-3-7-221,6-6 0,6-5 27,2-4 0,6-7 206,3 2 1,4-6-35,5 2 0,6-1-19,3 1 1,5 2-51,4-6 1,4 5-306,9 0 0,4 2 220,-26 14 1,1 1 0,34-8-24,-31 9 0,1 2 0,-2-1 1,1 0-40,5-2 0,0-1 0,1 1 1,-1 0-142,5 0 1,-1 0 0,-3 1 0,1 0 140,2-1 0,0 0 0,-4 3 0,-1 1 32,3-5 0,0 1 0,-6 6 0,-1 1 14,1-1 1,-1 1 0,31 0-179,0-3 1,-8 7 218,-5-3 1,-8 5-31,0 5 1,-2 2 71,1 6 0,2 0 22,-7 0 0,4 1-47,-7-1 1,7 0-115,-8 0 0,4 0 44,-4 0 0,1-4 126,-1 0 1,-1-6-145,-3 1 0,2 2 279,-6-1 1,-1-1-352,-3-4 1,-7 0 55,-2 0-700,-4 0 328,-1 0 277,-5-6 0,-8 5-196,-9-4 0,-7 4-262,-2 1 1,-1 0 126,2 0 0,1 0-52,-6 0 0,6 0 159,-2 0 1,3 0 314,2 0 0,0 0 0,0 0 0</inkml:trace>
  <inkml:trace contextRef="#ctx0" brushRef="#br0" timeOffset="87">29219 12331 8521,'-14'-4'453,"1"-1"0,4 1 217,1 4-661,5 0 0,-3 1 165,6 4 1,6-4 65,3 4 0,8-4-47,5-1 1,4 0-3,5 0 0,-2 0-158,6 0 0,1-4 92,3-1 0,1 1-197,-1 4 1,1 0-69,-1 0 1,-2-4-67,-7-1 1,0 1 136,-13 4 1,1 1 26,-5 4 0,-6-2 13,-2 5 0,-4 1 1,-1 4 0,-6 0 113,-3 1 0,-2-3-96,-2-2 1,-5 3 51,0-3 1,-1 2 51,2 3 0,1-1 156,-6 0 0,6 4-256,-2 1 0,-1 5-155,2-1 1,-2 9 227,1 4-66,3 15 0,-15 4 0,2 12 0</inkml:trace>
  <inkml:trace contextRef="#ctx0" brushRef="#br0" timeOffset="88">16538 4874 8055,'-6'-7'-1688,"5"-5"1415,-5 11 190,0-5-141,5 0 224,-5 5 27,6-5 0,-4 4-17,-1-2 90,-5 3 0,7-5 89,-6 6 379,6 0 93,-8 0-172,9 0 17,-4 0-93,6 0 748,0 0-998,0 6 1,2 1-53,2 6 0,3 2 44,7 2 1,-1-1-126,0 6 0,0-1 108,0 1 1,5 3-147,-1-3 0,5 1 19,-4-1 0,4 3 31,-5-3 1,2 1 2,-1-1 0,-3 3 15,2-3 0,-4-1-97,-4 1 1,3-2 96,-3 2 1,-4 1-143,0-5 1,1 5 74,-2-1 0,0-3-221,-4-1 1,0-3-374,0-2-166,0 0 141,0-6-302,6-1 567,-4-6 1,4-1 19,-6-4 0,0-6 17,0-7 1,0-5 323,0 1 0,1 1 0,4-1 0,-4 0 0,3-4 0,4-6 0,-1-2 0</inkml:trace>
  <inkml:trace contextRef="#ctx0" brushRef="#br0" timeOffset="89">16749 4914 8055,'0'-13'-138,"0"0"1,0-1-549,0 1 993,0 6 105,0-5-6,0 11 176,0-5 16,0 6-437,-6 0 1,0 1 17,-2 4 0,-3 2-12,7 6 0,-6 6-21,1 3 1,-3 9-14,-1 4 0,4 3-100,0 2 0,1-1-75,-6 1 1,1 2 39,0-2 1,4 1-107,1-11 1,0 6 108,-1-6 1,-1 0-144,6-8 1,-2 1 46,2-5 1,2-1-223,-2-4-148,2 0 15,2 1 1,6-7-795,3-3 1244,3-2 0,7-8 0,1-1 0</inkml:trace>
  <inkml:trace contextRef="#ctx0" brushRef="#br0" timeOffset="90">16986 5230 7878,'7'-1'-744,"-2"-4"387,2 4 650,0-11 178,1 11-60,-2-5 0,-6 7-9,0 4 1,0 2-182,0 6 0,0 6 191,0 3 0,-5 0-120,1 4 1,-2-4-190,1 5 1,4-1 204,-3-4 1,2 2-485,2-3 0,0 3-92,0-7 1,2 2-280,2-1 0,-3-8-1032,4 3 1181,2-2 0,-1-2-429,3-1 827,-3-5 0,0 3 0,1-6 0</inkml:trace>
  <inkml:trace contextRef="#ctx0" brushRef="#br0" timeOffset="91">17644 5217 8934,'14'0'388,"-1"0"0,0 0-257,0 0 1,2 0 42,2 0 1,4-4-38,5-1 0,0 1-151,1 4 0,3-2 43,1-2 0,1 3 10,-1-4 0,-3 4-210,3 1 0,-4 0 65,0 0 1,-1 1-81,0 4 0,-4-4 33,0 3 0,-6-2-113,2-2 0,-3 0-108,-2 0 1,-4 0-97,-1 0 0,-3-2-181,3-2 88,-5 3 563,3-11 0,-12 4 0,-2-5 0,-4 2 0,-1 2 0,0-9 0,-1 4 0</inkml:trace>
  <inkml:trace contextRef="#ctx0" brushRef="#br0" timeOffset="92">18145 5059 7943,'6'-7'-127,"-5"-5"874,5 10 7,-6-3-449,0 5 1,1 0-280,4 0 0,-2 0 117,5 0 1,1 4-10,4 0 1,1 7 186,-1-3-397,0 4 82,6 1 0,-4 0-77,2 1 0,-2-1 52,-2 0 0,0-1-56,0-4 0,-4 4 96,0-3 0,-6 3-161,1 1 1,-2 0-18,-2 0 0,-5-4-19,1 0 1,-6 0-23,1 4 1,-3-2-229,-1-2 1,0 3 425,0-3 0,-1 2 0,1 3 0</inkml:trace>
  <inkml:trace contextRef="#ctx0" brushRef="#br0" timeOffset="93">18987 4927 8025,'-13'0'-194,"0"-6"198,6 5 285,1-5 1,6 7 197,0 4-358,0-4 1,0 11 39,0-3 0,4-2 112,1 2 0,5 0-51,-1 4 0,2 4-83,3 1 1,-1 4 117,0-4 1,5 5-74,-1-1 1,1 1-222,-5-1 0,0 3 35,0-3 1,-1 2-114,-3-2 1,1-2 91,-6-2 1,5-4-284,-5 4 236,1-4 1,-5-5 80,0 0-50,0-6 24,0 3 0,0-8 129,0-2 0,1-8-78,4-5 1,-4-5-34,4 4 1,-4-10 16,-1 2 0,0-3 1,0 2 1,0-3-121,0-1 0,0 0 67,0 5 0,0 4-320,0 0 0,0 6 101,0-2 0,1 8-384,4 1 113,-4 6 1,10-1-226,-7 8 0,2 8 739,-2 5 0,-2 7 0,3-4 0</inkml:trace>
  <inkml:trace contextRef="#ctx0" brushRef="#br0" timeOffset="94">19488 4967 8068,'-7'-13'237,"-1"5"-171,4 4-441,2 2 148,-4 2 0,6 6 158,0 3 0,2 3 132,2 1 0,-2 0 173,2 0 0,2 5-128,-2-1 0,1 5 262,-5-4 0,0 5-170,0-1 1,0 2 70,0-2 0,0 1-90,0-5 1,0 4-121,0-5 1,-6 5 41,-3-4 1,-3 4-87,-1-5 1,-1 1-195,-4-5 1,3-1 60,-2-4 0,2 3-32,2-7 0,0 0 52,0-4 1,5-1 140,4-3 0,-2-5-49,2-9 0,-1-2 26,5-7 1,0 1 1,0 0 1,2-5 16,2 0 0,-1-5 28,6 1 0,0 2-38,4 3 1,0 2 101,0 1 1,-2 5-101,2 0 0,-7 6 160,7-1 0,-3 7-57,3 1 0,0 4-40,0-3 0,1 5 79,-1-2 1,0 4-89,0 1 0,2 0 90,2 0 1,-2 0-59,3 0 1,-4 4 94,-1 1 0,5 5-103,-1-1 1,1 7-12,-5 1 1,0 5-42,1-4 0,3 4-161,1-5 1,-1 7 44,-4-2 0,1 1-235,-1-1 0,0 3 8,0-3 0,0 1 63,0-1 0,-4-1-295,0-4 1,-2-2 170,2 3 0,-3-4-275,-6-1 1,0 1-414,0-1 521,0-6 0,-6-1 512,-3-6 0,-2 0 0,-3 0 0,-5-6 0,-1-1 0</inkml:trace>
  <inkml:trace contextRef="#ctx0" brushRef="#br0" timeOffset="95">19593 5230 8068,'-13'9'138,"0"0"0,-3-5 329,3 5-794,-4-6 265,16 9 1,-3-7-30,8 4 0,5-3 100,8-6 0,2 0-245,3 0 0,3-1 86,-3-4 1,3-2-58,1-6 0,1 0-6,-1-1 0,0-3 213,1-1 0,-1-11 0,0 1 0</inkml:trace>
  <inkml:trace contextRef="#ctx0" brushRef="#br0" timeOffset="96">20107 4861 8068,'-5'9'1413,"1"0"0,0 0-718,4 4-743,0 0 0,0 2 93,0 2 0,0-2-84,0 2 0,1-2-38,3-2 0,-2 0 119,2 1 1,-2 3 160,-2 1 0,0-1-114,0-4 1,0 1-141,0-1 1,-5 4 121,1 1 0,-5-1-240,5-3 0,-2-1 12,2 0 1,2 0 110,-2 0 1,4 1 31,4-1 0,-1 0-13,6 0 1,4-4 44,4 0 1,7-2-62,-2 2 0,3-3 67,1-6 1,5 0-30,-1 0 0,6-2-68,-6-2 0,5-5 3,-4-9 0,0 4-141,-5-4 1,-4 2-24,0-1 1,-7 2 108,-2-3 1,-1 4-267,-8 0 0,0 1 97,-4 0 1,-5 0-161,-4 0 1,-9 1 11,-4 3 1,-1-1 85,1 6 0,-7-1 356,2 5 0,-2 0 0,3 0 0,-1 0 0,-5 0 0,-1 0 0</inkml:trace>
  <inkml:trace contextRef="#ctx0" brushRef="#br0" timeOffset="97">20054 5019 8068,'-7'-5'0,"-4"2"302,7-6 165,0 6-371,4-3 0,1 2 82,4-1 0,2-1-150,6 2 1,5 1 149,-1-6 1,7 2-405,-3-2 1,4-1 1,2 6 1,-1-5-128,0 4 1,-4-3-772,0 3 1122,-6 1 0,9-2 0,-4-1 0</inkml:trace>
  <inkml:trace contextRef="#ctx0" brushRef="#br0" timeOffset="98">20067 5204 8157,'-13'-6'1863,"6"5"1,8-5-1785,12 6 1,6-2-330,8-2 1,6-4-362,7-5 1,1-1 55,7-4 1,-1 2 554,1-6 0,3 0 0,-4-4 0</inkml:trace>
  <inkml:trace contextRef="#ctx0" brushRef="#br0" timeOffset="99">20949 5019 8014,'0'-7'-765,"5"0"1328,-1 2 1,6 4 70,-1-3-267,3 2 19,1 2 1,0-4-66,0-1 1,1 1 4,-1 4 1,4 0-124,1 0 0,1-5-29,-2 1 1,5 0-416,9 4 0,-2 0 244,6 0 1,-4-2-251,4-2 0,0 2 173,5-2 1,-2-2-696,-3 2 1,-3-5 150,-5 5 1,-7-2-759,-2 1 517,-4 4 859,-6-11 0,-8 11 0,-9-4 0,-9-2 0,-2 0 0</inkml:trace>
  <inkml:trace contextRef="#ctx0" brushRef="#br0" timeOffset="100">21358 4835 8014,'-14'0'171,"6"0"85,-1 0 1,4 0 507,-3 0-148,5 0-558,-3 0 0,6 1 113,0 4 1,0-2-62,0 6 1,6-5 112,3 5 1,-2-5-283,2 5 1,-1-2-152,6 2 0,-1 3 120,0-4 0,-4 3-427,-1-3 1,-5 4 263,2-3 0,1-2-267,-2 2 0,0 0 207,-4 4 1,-1-4-658,-3 0 970,2-1 0,-10 6 0,11-7 0,-5-1 0</inkml:trace>
  <inkml:trace contextRef="#ctx0" brushRef="#br0" timeOffset="101">21766 4664 8095,'-8'-6'758,"3"-1"-524,5-1 0,1 1-197,3 2 0,4 4-87,5-3 0,0 2 109,0 2 0,-4 2 348,0 2 0,0-1-71,4 6 0,-4 1 118,-1 8 1,1-2-153,4 6 1,2-5-280,2 5 0,0-4 84,5 4 0,-1-5-306,6 5 1,-5-1 17,0 1 1,-2-3 148,2-6 1,-3 0-437,-6 0 1,0 0-140,1 1-185,-7-1 148,5 0-83,-11 0 401,5 0 1,-7-5-141,-4-4 0,2-3-191,-6-1 657,6 0 0,-8 0 0,3 0 0</inkml:trace>
  <inkml:trace contextRef="#ctx0" brushRef="#br0" timeOffset="102">22200 4651 8129,'-19'0'655,"5"0"216,-4 0 1,5 1-635,4 3 1,3 4-169,6 5 0,0 6-245,0 3 0,0-2 160,0 2 0,0 0-102,0 5 0,-1-1 172,-4 0 1,3 1 4,-7-1 0,1 0-31,0 1 1,-4-1-213,3 0 1,2 1-371,-2-1 1,2-5 271,-2-4 0,-1 2-394,5-1 1,-3-1-59,3-4 93,1 1 641,10-7 0,1-1 0,6-6 0</inkml:trace>
  <inkml:trace contextRef="#ctx0" brushRef="#br0" timeOffset="103">22503 4980 8040,'-7'-7'539,"1"1"-459,6 6 0,0 1-53,0 4 1,0 2 219,0 6 1,0 2-50,0 2 1,0-1 74,0 6 0,0-4-214,0 4 0,0-6 51,0 2 1,0 1-474,0-2 1,-1 1 212,-4-5 1,4-4-588,-4-1 0,2 0 737,-1 1 0,-3 2 0,-7-3 0</inkml:trace>
  <inkml:trace contextRef="#ctx0" brushRef="#br0" timeOffset="104">21963 4532 8116,'-8'-2'0,"-1"-2"0,4 3 0,-3-4 0,3 2-272,-4-1 1,6 1 105,-1-6 0,1 5 167,-1-5 1,2 5 151,-2-5 1,2 4-127,2-3 1,0-1 222,0-4 0,0 4-126,0 0 1,0 0 154,0-4 0,2 0-105,2 0 1,-1 0 76,6 0 0,-5-1 15,5 1 1,-4 4 38,3 1 1,0-1-79,0-4-30,4-1 0,-5 1-245,7 0 1,-6 0 76,1 0 1,-1 4-99,0 0 0,0 2-12,-4-2-30,-3-3 214,11 5 83,-10 0 33,3 1-166,-5 6 0,0 1 301,0 4 0,2 4-69,2 8 0,-2-1 34,2 6 1,-2 0-30,-2 4 0,5-1-232,4-3 0,-1 2 37,0-7 0,1 1-160,4-5 0,0 0-21,1 0 0,-6-5 80,1-4-566,0-2 197,4-2-1708,-6 0 2083,-1 0 0,-6-6 0,0-2 0</inkml:trace>
  <inkml:trace contextRef="#ctx0" brushRef="#br0" timeOffset="105">16749 6324 8275,'-6'-14'0,"3"6"1,-6-1 0,7 5 415,-3-5-213,-2 6 1,4-3 304,-6 6 51,6 0-19,-3 0-441,6 0 1,0 1 346,0 4-320,0 2 1,2 8-70,2 2 0,3-2 85,7 3 0,0-4-88,4-1 1,1 5 65,3-1 1,3 1-100,-3-5 0,2 0 105,3 1 0,-1 3-279,1 1 0,-7 1-97,-2-2 0,-4-2-63,-1 2 1,-1 4-109,-3 1 1,1-2 153,-6 2 1,1-1-151,-5 1 1,-5 3 82,1-3 1,-6 1-71,1-1 0,3-3 29,2-6 0,2-4-430,2 0 805,0-6 0,0-15 0,0-10 0</inkml:trace>
  <inkml:trace contextRef="#ctx0" brushRef="#br0" timeOffset="106">17078 6310 8465,'-6'-13'-24,"3"5"-737,-5-1-21,5 6 817,-3-3 104,6 6 837,0 0-797,0 12 0,-5-2 217,1 12 0,-6 0-39,1 4 1,2 5-16,-2 0 0,0 4-72,-4-4 1,4-1-107,0-3 0,2-1-92,-2 0 0,4-5 146,5-4 1,-5 2-441,1-1 0,-1 0 91,5-5 0,0-5-948,0 1 116,0 0 346,0 4 0,2-5 126,2-4 0,-1-3-3,6-1 1,0 0 493,4 0 0,0 0 0,0 0 0</inkml:trace>
  <inkml:trace contextRef="#ctx0" brushRef="#br0" timeOffset="107">17328 6640 10237,'0'13'529,"0"-4"-550,0 0 1,0 1 99,0 7 0,-1-2-98,-3 3 1,2-4-185,-2-1 0,2 1-952,2-1 723,6 0 0,1-1-174,7-4 1,-1-2-307,0-6 912,0 0 0,6 0 0,2 0 0</inkml:trace>
  <inkml:trace contextRef="#ctx0" brushRef="#br0" timeOffset="108">17987 6469 8214,'-13'0'1042,"5"0"-465,2 0-19,6 0-124,0 0 0,6 4-282,3 0 0,3 2-54,1-1 1,2-4 99,2 3 0,4-2-416,5-2 0,2 0 141,2 0 0,4 0-389,6 0 1,-7 0 238,-2 0 0,-2-4-265,2-1 0,-8 1-272,4 4 335,-10 0 0,2 0 43,-6 0 1,-4 0-147,0 0 112,-6 0 420,3 0 0,0 0 0,-5 0 0,5 0 0</inkml:trace>
  <inkml:trace contextRef="#ctx0" brushRef="#br0" timeOffset="109">18369 6337 8214,'-14'0'0,"3"1"383,2 4 150,3-4 0,6 6-583,0-2 0,2-4 9,2 4 0,3 1 105,6-2 0,2 6 16,3-1 1,-4-2 50,4 2 1,1-5-44,-2 5 0,1 0-99,-5 4 1,0-4-8,0 0 1,1 0-164,-1 4 1,-6 0-164,-3 0 0,2 0 136,-1 0 0,-2 1 150,-8-1 1,-1 4-58,-2 1 0,-4-1-508,3-3 0,2 3 5,-2 1 618,6-1 0,-3-3 0,6-1 0</inkml:trace>
  <inkml:trace contextRef="#ctx0" brushRef="#br0" timeOffset="110">19053 6363 8260,'-8'-4'120,"-1"-1"-308,6 1 775,-3 4-317,6 0 1,1 0-56,4 0 1,-2 0 124,6 0 0,-5 6-131,5 3 1,-2-2 131,2 2 1,2 0-125,-2 4 1,3 0-175,1 0 0,0 0 111,0 0 0,1 1 40,-1-1 0,0 0-370,0 0-438,0 0 0,0-1 370,1-3 0,-6-3 20,1-6 186,-6 0 1,4 0-47,-2 0 0,-4-6 174,4-3 0,-2-3-79,1-1 0,-3-4 101,4-1 1,-4-4-62,-1 4 0,5-4 0,-1 5 0,0-1 20,-4 5 0,2 0-42,2 0 0,-1 4-212,6 0 0,-5 5 119,5-5 0,-4 6-1128,3-1 491,1 2-785,4 2 1486,-5 0 0,3 6 0,-3 1 0</inkml:trace>
  <inkml:trace contextRef="#ctx0" brushRef="#br0" timeOffset="111">19646 6310 8253,'-13'0'418,"-1"0"1,7 6-565,3 3 0,4 3 159,4 1 1,-1 0 16,6 0 0,-2 1-10,2-1 0,3 0-29,-4 0 0,0 0-65,1 0 0,-7-4 60,3 0 0,-4 0-24,-1 4 18,0 0-245,0 0 170,0 0-17,-6 1 331,-1-7-252,-6-1 1,1-12 169,4-3 0,2-3-143,6-1 1,0-6 58,0-3 1,0-3-35,0-1 0,1 0 64,4-1 0,0 5 34,4 0 0,3 5 136,-3-5 1,1 6 16,-1-2 0,2 8 32,-2 1-54,3 0 1,1 2 161,0 3-139,0 2 0,1 2-98,-1 0 1,-2 2-94,-2 2 0,3 5 34,-3 8 0,2 0-10,3 5 0,-1-5-93,0 5 0,-1-1 59,-4 0 0,4 4-172,-3-3 1,-2-1 114,2 1 1,-6-5-102,1 5 0,-1-4 67,2 4 0,-4-6-235,3 1 0,-2 3-44,-2-3 0,-2-1-368,-2-7-695,3 3 491,-5-11-532,6 5 1404,0-6 0,-6-12 0,-1-2 0</inkml:trace>
  <inkml:trace contextRef="#ctx0" brushRef="#br0" timeOffset="112">19817 6521 8208,'-13'0'0,"0"0"538,0 0-439,5 0 1,5 0-304,12 0 0,0 0-60,8 0 0,4-6 106,1-2 0,1 0-77,-1 0 1,2-1 110,-7-4 0,5-1 124,-4 1 0,5 0 0,-2 0 0</inkml:trace>
  <inkml:trace contextRef="#ctx0" brushRef="#br0" timeOffset="113">20344 6218 8093,'-19'-7'2399,"6"3"-2094,-1 8 1,3-1 166,6 6-498,1-1 1,4 6 86,0-1 1,1 0 43,4 0 1,-4 5 115,4-1 1,-4 1-149,-1-5 0,0 0-1,0 0 1,1 5-132,4-1 1,-4 3-173,4-3 0,-4-2 149,-1 2 1,5-2-35,-1-2 0,0-4 101,-4 0 0,2-2-44,2 2 1,-1-3 55,6-6 0,0 0 41,4 0 1,2 0-7,2 0 1,4-6 24,5-3 1,0-7-236,1-2 0,-1 1 126,0 4 1,1-1-285,-1 1 1,-4 4-130,0 1-561,-6-1 111,3-4-77,-12 0 352,-1 5 640,-18 2 0,-2 0 0,-13-1 0</inkml:trace>
  <inkml:trace contextRef="#ctx0" brushRef="#br0" timeOffset="114">20291 6310 8245,'-12'-1'1172,"4"-3"-1181,2 2 1,7-4 4,4 6 1,2 0-122,6 0 1,6-1 57,3-4 1,3 3-97,1-7 0,1 4-327,-1-3 1,0 3 174,1-4 0,-3 6 315,-2-1 0,3-3 0,-4-1 0</inkml:trace>
  <inkml:trace contextRef="#ctx0" brushRef="#br0" timeOffset="115">20370 6508 8208,'-7'-7'1001,"1"1"0,16 4-637,3-2 0,11 1-646,2-6 0,2 1-446,7-6 1,-6 1 337,2 0 0,0 1-48,-5 4 1,8-4-55,-8 3 492,-3-3 0,2-7 0,-4-1 0</inkml:trace>
  <inkml:trace contextRef="#ctx0" brushRef="#br0" timeOffset="116">21055 6297 9628,'9'-1'777,"-1"-4"1,1 4-500,4-3 0,0 2-167,1 2 0,5-1 90,3-4 0,-2 4-75,2-4 1,1 4 2,8 1 0,-3 0-174,3 0 0,1-4-599,-1-1 1,4 1 382,-5 4 1,1-5-257,-5 1 1,-1 0 226,-3 4 1,-3 0-334,-6 0 0,-4 0-187,0 0 261,-6 0 1,1 0 548,-8 0 0,-3 0 0,-12-6 0,-2-2 0</inkml:trace>
  <inkml:trace contextRef="#ctx0" brushRef="#br0" timeOffset="117">21423 6139 8170,'-13'0'2665,"6"-6"-2374,1 5 0,12-5-32,3 6 0,4 2-267,4 2 1,0-3 146,4 4 1,0 1-181,1-2 1,3 0-80,-3-4 0,3 5-96,1-1 1,0 5 145,1-5 0,-3 2-185,-2-1 0,0-2-350,-8 5 0,0-3 228,-9 3 1,-3-3 48,-6 4 0,-9-1 106,-9 6 1,-13-1-221,-5 0 1,-12 6-244,-1 3 397,-3-3 0,4 6 0,-1-5 0</inkml:trace>
  <inkml:trace contextRef="#ctx0" brushRef="#br0" timeOffset="118">22227 6034 8200,'-2'-8'-272,"-2"4"843,2 3-130,-4 1-84,6 0 152,0 0 1,5 5-331,-1 4 1,7 3 17,-3 1 0,8 0-109,2 1 42,5-1 1,-7 1-216,6 4 0,0-3 100,5 2 1,3-2-113,1-2 0,-2-4 35,-7-1 1,-1 1-230,-4 4 1,-6-4-188,2 0 162,-9 0 0,2 4 12,-6 0 0,-1 0 27,-4 0 0,2-4-138,-6 0 1,2-5-282,-2 5 120,-2-6 576,9 3 0,-10-6 0,5 0 0</inkml:trace>
  <inkml:trace contextRef="#ctx0" brushRef="#br0" timeOffset="119">22556 5994 8273,'-13'-4'-416,"-1"0"295,1-1 1,2 7 466,2 2 1,2-1-99,2 6 0,4-1 67,-4 6 1,4-1-79,1 0 1,-5 2 56,1 2 0,-2-1-45,2 6 0,1-1 56,-6 1 1,5 3-311,-5-3 1,5 1 157,-5-1 0,0 3-299,-4-3 1,0-2 102,-1 2 0,6-6-436,-1 2 0,0-3 191,-4-2 0,6-5-1271,2 1 788,4-6 771,1 3 0,12-6 0,2 0 0</inkml:trace>
  <inkml:trace contextRef="#ctx0" brushRef="#br0" timeOffset="120">22108 5849 7049,'9'0'367,"0"0"0,-5-4-28,5 0 0,-5-5-87,5 4 0,-5-3-130,5 3 1,-6-1-30,2 2 0,0 1-5,0-6 0,1 5-18,-2-5 0,-3 5-149,4-5 1,1 5-87,-2-5 1,2 4 146,-2-3 1,2 3-72,3-4 1,3 6 87,-4-1 1,0-2-48,1 2 1,-5-1 15,5 5 285,-6-5-142,8 3 0,-8-4 303,6 6-283,-6 0 0,4 2-59,-2 2 0,-2-1 42,5 6 1,-5 0-20,2 4 0,2-4-132,2-1 0,-2-3-19,2 4 0,0-7-122,4 3 0,0-4 92,0-1 0,0 0-118,0 0 0,1-1 96,-1-4 1,-1 3-2,-4-7 126,4 0 1,-6-4-74,3 0 1,1 4 72,-6 0-30,1 0 1,-1 1-8,0-1-7,1 6 27,-5-3 0,6 12 0,1 1 0</inkml:trace>
  <inkml:trace contextRef="#ctx0" brushRef="#br0" timeOffset="121">23201 4874 8248,'0'-13'0,"0"0"-107,0 0 1,2 4 258,2 0-119,-3 6 1,11-7 6,-3 6 41,3-1 0,1 1-123,0 0 1,4-5 66,1 4 1,5 0 15,-1 0 1,2 4 22,-2-4 1,3 2-63,-3-1 1,2 3 37,3-4 1,-1 4-19,0 1 0,1-2 107,-1-2 1,0 2-82,1-2 0,-5-2 102,0 2 1,-5-5-22,5 5-19,-6-1 1,3 5 44,-6 0 42,-5 0-113,-2 0 0,-6 2-2,0 2 1,0 3 126,0 7 1,0 5-68,0 3 0,-6 8-89,-3 5 1,-3 14 50,-1 3 0,1 8-287,4-2 1,-3 0 216,7-1 1,0-4-114,4 0 0,0-2 68,0-7 0,1-5 18,3-4 0,-1-1 31,6 1 1,0 2 124,4-6 1,-1 1-101,-3-2 1,2-2-15,-2 3 1,1 1-101,-1-1 1,3 4 232,-3-4 1,2 4-371,2-4 0,-4 4 48,0-4 1,-2-1-82,2-3 0,-3-7 43,-6-2 17,0-4 869,0-6-509,0-2 0,-10-8-5,-3-2 0,-9-4-77,0-5 1,-5 0-148,-3 0 1,-3 0 174,-2-1 1,-3 7-23,3 3 1,-3 2 104,-1 2 1,-1 0-155,1 0 0,1 2-18,2 2 1,0 3 14,5 7 1,6-6-241,8 1 0,2-1-381,2 0 0,6 4-1608,2-3 2158,4 3 0,12 1 0,4 0 0</inkml:trace>
  <inkml:trace contextRef="#ctx0" brushRef="#br0" timeOffset="122">25558 14070 6317,'-7'-6'-47,"1"-1"135,6-6 91,0 0 1,0-1-130,0 1 34,0 0 0,0 4 321,0 1-305,-6-1 1,3 0 117,-6 0 0,5 6-78,-5-1 0,5-2-29,-5 2 0,0-1-20,-4 5 1,0 0-4,0 0 1,-2 0-9,-3 0 0,2 2 0,-6 2 0,5-1-28,-5 6 0,4-6 28,-4 1 1,6 2 9,-1-2 0,7 1 105,1-5-92,0 0 0,0 1 31,0 4 0,5-2-39,-5 5 1,5 1 9,-5 4 1,0 0-53,-4 1 0,4 3-11,1 1 0,3 4 11,-4-5 1,7 7-94,-3-2 1,4 3 72,1 1 0,1 2 22,4 2 1,2-2-35,6 3 0,6-3 13,3-2 1,3-5-4,1-4 0,6-4-40,3-4 0,5-3-3,4-6 1,-2-12-18,7-5 0,-1-7-156,5-2 1,-2-5-227,-3 0 0,-3-5 233,-5 1 1,-6-2 39,-4 2 1,-5-6 83,-7 6 1,-2-6-8,-12 6 0,1-2 55,-5 2 0,-12-3 195,-6 3 0,-7 3-89,-5 1 0,-5 9 103,-9 4 0,-8 10 82,-5 3 0,-1 11 3,1 7 0,9 12-614,-1 10 0,8 5-41,6 4 367,9 3 0,10 1 0,3 0 0,-4 0 0</inkml:trace>
  <inkml:trace contextRef="#ctx0" brushRef="#br0" timeOffset="123">6702 14597 13017,'0'-13'-4309,"0"0"3819,0 0 597,0-1 0,0 6-160,0-1 1,6 4-13,3-3 0,-2 5 226,2-2 0,-6 2 5,1-1 71,4 3 1,-7-7 229,3 4 66,-2 2 42,-2-3-171,0 5-70,0 0-380,0 5 1,0 3-38,0 5 0,4 2-67,1 2 0,1 4 149,-2 5 0,-1-3-92,6 4 1,-1-8-7,6 7 1,-1-3 160,0 4 0,2-1-109,2 1 0,-1 0 41,6 4 0,-6-3 48,2 3 1,2-2-34,2 2 1,-3-5 33,-1 0 1,-2-1 8,1-7 0,-2 4 12,3-5 0,-8-1-19,-1-7 0,-5 1-107,5-5 227,-6 5 222,3-8-284,-6 3 1,4-6 276,0-3 0,1-4-283,-5-5 1,0 0-267,0 0 1,0-5 178,0 1 1,0-7 25,0 2 1,0 2-102,0-2 0,0 4-62,0-4 1,0 5-26,0-5 1,0 6-79,0-2 1,0-1 151,0 1 0,0 1 125,0 4 12,0 0 69,0-1 395,0 1-518,0 6 0,1 1 124,4 6 1,-4 6-333,3 3 0,-1 4 76,2 4 272,-4 4 1,9 5-151,-5 1 0,5-5-13,-1-1 0,3-4 34,1 0 1,1-2 40,4-2 0,-6 0-133,5 0 1,-5-4 342,5 0-94,-2-6 107,-2 3-210,0-6 0,-4 0 140,0 0 1,-6-3-76,1-6 1,2-1-153,-1-12 1,-1 6-31,-4-2 1,4-4-10,1-4 0,-1-2-53,-4-7 1,4 4-83,1-4 1,-1 6 83,-4-2 1,2 3-72,2 2 0,-1 4-8,6 0 0,-6 6 22,1-2 0,2 8-73,-2 1-424,1 6 247,-5-3-65,6 6 0,-5 6-407,3 3 885,-2 9 0,-8 2 1,-1 6-1</inkml:trace>
  <inkml:trace contextRef="#ctx0" brushRef="#br0" timeOffset="124">7795 14979 18889,'-13'0'-402,"6"0"-1164,1 0 1001,6 6 0,0-3-231,0 6 0,0-5 382,0 5 0,0-5 342,0 5 0,0-5-9,0 5-558,0 0 250,6 4 0,1-4 219,6 0 0,5-6 190,-1 1 0,5-2 432,-4-2 1,1 0-190,-2 0 1,-2 0 87,3 0 1,-4 0-127,-1 0 0,-1-6 48,-3-3 1,-3 2-92,-6-2 1,4-1-175,0-8 0,1 3-295,-5-2 0,-6 2-100,-3 2 0,-3 0 116,-1 0 1,0 1 135,0 3 0,-2 3 87,-2 6 0,2 0 170,-2 0 1,-2 6 272,1 3 1,-4 3-46,5 1 0,-5 4 56,4 1 1,0 4 63,5-5 0,2 2-206,2-1 1,-1-3-86,5 2 1,2-1-413,8 2 0,3-3-32,10 2 1,2-7-11,7-1 0,6 0 52,7 4 0,1 0-161,7 0 0,-4 1 72,4-1 1,-5 0-252,1 0 1,-9 6 506,-4 3 0,-10 3 1,-2 1-1</inkml:trace>
  <inkml:trace contextRef="#ctx0" brushRef="#br0" timeOffset="125">11943 13991 8582,'6'-20'0,"1"1"-486,6 5 1,-1 1 432,-3 0 1,2 6 381,-2 2 0,7-1 1,3 2-431,2 1 0,7 0-80,7-1 1,4 2 138,5-2 0,3-2 52,6 2 1,1-7-154,3 3 1,3 0 105,6 0 1,-29 3-1,2 1-126,0-3 1,1 1 0,1-1 0,0 0 145,-2 1 1,1-1 0,1 3 0,0 0 15,-2-1 1,1 1 0,3 0 0,1-1-5,-2-2 0,0 1 1,-3 1-1,1 1-3,-1-1 1,1 1 0,30 0-6,0-5 0,-4 5 11,-5-5 1,-2 4-2,-6-3 0,-8 5 71,-5-2 0,-4 0-70,-10 0 1,-2 1 364,-11 4 85,0 0-290,0 0 0,-4 4 229,0 1 1,-5 0-358,5 0 0,-2-2 0,2 5 0,1-3-2,-5 4 1,5-1 114,-1 6 1,-2-1-102,2 0 1,-6 6 140,1 3 1,2 4-132,-2 5 1,5 0 170,-4 8 1,5 1-90,-1 13 0,-2-2-44,2 10 0,-2 2-300,2 7 1,-4-33 0,0 1 253,-3 3 0,0 2 0,3-2 1,-1 1 10,-2 4 0,1 0 0,1 1 0,0 0-11,-1 3 1,-1 1 0,3 0 0,0 0 1,-1-2 1,1-1 0,0 2 0,2 1-11,-1-3 0,1 1 1,1-2-1,1 1-63,0-4 0,0 0 1,0-2-1,1-1 33,-1-3 1,-1-1-1,2 1 1,-1 0-412,13 32 0,2 0 317,-7-4 0,1 0 94,-5 0 0,5 4-53,-1 0 1,1-4 40,-5-4 0,-1-4-61,-4-1 1,4 0-6,-3-8 0,-3-4 28,-2-1 0,-2-4-14,-2-5 1,-2 1-23,-2-5 0,1-2 400,-6-7 0,-4 2-377,-5-7 1,-5 1 342,1-5 0,-3 0-329,-1 0 1,-7-1-28,-2-3 0,-1-3 33,1-6 1,-3 0-3,3 0 0,-5 0 56,-4 0 0,0 0 7,-8 0 0,-4 1-156,-10 4 0,29-2 0,0 1 233,0 2 1,-1 1-1,-7 2 1,-1 1-401,3 1 1,-2 0 0,-3 1 0,-2 1 306,2 0 0,0 0 1,1 0-1,0-1-82,5-1 0,1 0 0,-3 1 0,1 0-71,6-3 0,0-1 1,-1 1-1,1 0 81,-29 4 0,2 0-36,3 0 1,2-1-126,6-3 1,5 2 75,0-2 0,7-1-125,1 0 0,2-5-636,8 2 910,-1 2 0,0-6 0,0 4 0,2-4 0,1-1 0</inkml:trace>
  <inkml:trace contextRef="#ctx0" brushRef="#br0" timeOffset="126">11666 16850 8416,'-46'-34'0,"-4"8"201,6 8 0,-6 4 1,14 6-162,-4 4 1,11-2 136,2 2 1,7-5-164,7 5 1,6-7 94,2 3 0,7-6-22,6-3 0,10-5 10,17-9 1,12-8-110,-17 15 0,1-1 0,7-3 0,0-1-258,3-1 1,2-1 0,6-4 0,3-1 246,2 0 1,1-2-1,-13 9 1,1 0-1,0-1-345,2-1 0,0 1 0,1-1 0,1-1 0,1-1 0,0 1 374,2 0 0,-1 0 0,1-1 0,1 1 0,0-2 0,0 1-23,1-2 1,1 0 0,0 0 0,1-2 0,0 0 0,0 1 20,0-1 1,0 1-1,0-1 1,2-1-1,0-1 1,1 0-314,-2 1 1,1 1-1,-1-2 1,1-1 0,-1-1-1,1 1 291,1-1 0,0 0 0,0 0 0,0-2 0,-2 0 0,2 0-301,1 0 1,1 1 0,-1 0 0,0-1-1,-1 0 1,-1 0 307,0 0 0,0 0 1,-1 1-1,-3 2 0,0 1 1,-1 0-5,0 2 0,-1 0 1,-2 1-1,-4 2 0,-1 1 1,-1 0 26,0 2 1,-1 0 0,-1 1 0,14-10 0,-3 0-30,-8 4 0,-2 1 0,-5 8 0,-2 0 540,19-17 1,-14 11-549,-12 11 0,-8 7 752,-11 6 1,-5 6-912,-11-1 0,-13 13-276,-14 4 1,-5 10 129,-3 4 1,2 1 329,-3 7 0,3 0 0,1 4 0</inkml:trace>
  <inkml:trace contextRef="#ctx0" brushRef="#br0" timeOffset="127">14484 13398 10056,'-7'-6'-1096,"-3"3"253,5-5 1,-4-1 1045,5-4-173,0 5 0,-1-3 79,1 2-2,0-3-59,4-1 4,0 6 1,-2-4 224,-2 7-178,2 0 1,-5 7-87,3 5 0,-4 3 227,-5 11 1,0 5-2,0 9 1,0 7-122,-1 6 1,3-2 2,2 1 0,3-6-117,6 2 1,3-4 89,6-5 1,7-4-177,15-9 1,-1-5 77,10-8 0,-2-5-113,10-8 1,0-6 138,5-12 1,-6 0-15,-3-9 1,-3-3 26,-2-1 1,-7 2 0,-5-3 1,-8 1 0,-10-4 0,-4 4-27,-5 0 1,-1-1-229,-3-3 1,-5 5 49,-9 3 1,-4 5-97,-8 4 1,-10 9 117,-8 9 1,-3 15-313,-2 11 173,-6 15 0,29-9 1,0 2-1,-3 4 0,1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606"/>
    </inkml:context>
    <inkml:brush xml:id="br0">
      <inkml:brushProperty name="height" value="0.053" units="cm"/>
      <inkml:brushProperty name="color" value="#FF0000"/>
    </inkml:brush>
  </inkml:definitions>
  <inkml:trace contextRef="#ctx0" brushRef="#br0">24649 3162 8265,'-7'-6'0,"0"3"-740,2-6 492,4 6 683,-5-3-248,6 1 145,0 3 37,0-4-125,0 6-30,0 0 6,0 6 0,0 1 182,0 7 1,0 0-206,0 4 0,0 2 33,0 7 0,0 5-93,0 3-87,0 9 0,0 0 246,0 9-1345,0-4 1088,0 10 1,5-8-374,-1-3 241,0-2 0,1-7-66,-1 1 1,2-8-112,-2-6 0,-2-1-235,2-7-155,-2-1 8,-2-3 838,0-7-899,0-1 399,0-6 1,0-6 313,0-3 0,0-3 0,0-1 0,-6-12 0,-2-2 0</inkml:trace>
  <inkml:trace contextRef="#ctx0" brushRef="#br0" timeOffset="1">24478 3715 8265,'-13'0'0,"0"0"298,-6 0 659,4-6-772,-4-1 1,13-2 16,6 0 0,6 5-136,7-5 0,8 5-308,5-5 1,5 0-350,4-4 368,3 0-19,-4 0 0,5 4-205,1 0 0,-2 2 164,-3-2 283,3-3 0,-10 5 0,4-6 0</inkml:trace>
  <inkml:trace contextRef="#ctx0" brushRef="#br0" timeOffset="2">24821 3570 8265,'13'0'0,"0"0"0,0 0 696,0 0-454,0 0 0,1 0 50,-1 0 0,6 6 70,3 3 0,1 7-303,-1 2 37,3-1 0,-6 1-4,3-1 1,-4 7-125,-10-2 0,-2 7 71,-6 2 1,-1-1 5,-4-3 0,-6-2-28,-7-3 1,-4-3-169,5-6 0,-1-2-89,5-2 3,0-3 245,-1-6 0,6-1-13,-1-4 0,6-4-13,-1-8 1,2 1 4,2-6 1,6 0-76,3-4 1,2-1-164,3 1 0,3-1 144,1 1 1,4 1-22,-5 3 0,7-1-229,-2 5 159,-3 1 0,1 4-234,-2-1 1,-2 7 58,6 3 1,-6-2-405,1 1 777,4 1 0,-7 4 0,5 0 0</inkml:trace>
  <inkml:trace contextRef="#ctx0" brushRef="#br0" timeOffset="3">25426 3544 8523,'0'-7'-321,"0"1"565,-6 12 0,4 1 141,-7 6 1,1 5-130,0-1 1,-3 7 25,7-2 0,-6 0-107,1 4 1,3-3-27,2 8 0,2-3-79,2-2 1,0 1-180,0-1 1,0-6 16,0-2 0,6 0 94,3-5 0,3 1-294,1-9 1,4-1 66,1-4 0,0 0 46,-5 0 1,-5-7 140,1-6 0,-1-2-2,0-7 0,3 2 65,-7-2 0,0-3-72,-4 3 1,0 1 164,0-1 1,0 6-135,0-1 0,0 6 228,0 3 0,-1 5-58,-4-2 0,3 5 16,-7 5 1,4 3-136,-3 10 1,5-3 13,-2 2 0,4 2-61,1-1 1,1-1-151,4-3 1,3-3-93,10-2 0,-2 1 162,6-5 0,0-1-145,4-4 1,2 0 76,3 0 0,-3 0-317,2 0 1,3-6 14,-3-3 0,-5 2 7,-7-2 1,-1 1 454,-4-6 0,4-3 0,-9-1 0,-2-1-170,-1 2 0,-4 1 170,-1-6 0,1 4 146,4-4 1,-4 6-219,4-2 586,-4 4 372,-1 1 352,0-1-666,0 7 1,-1 1-122,-4 6 0,2 0-276,-5 0 1,3 6 138,-4 3 1,5 4-362,-5 5 0,5 1 101,-5 3 0,6 2-161,-1-2 0,2 3-32,2 2 1,2-2 31,2-3 1,4-3-160,5-6 1,4 0 54,1 0 0,4-6 44,-5-2 1,2-4 45,-1-1 0,-5-6 129,0-2 0,-1-4-93,-8-1 0,2-6 186,-1-3 0,-4-3-12,3-2 1,-4 1-27,-4 0 0,-3-5 66,-6 0 1,-1-1-47,1 1 1,-1 4 117,-4-4 1,3 7-85,-2 2 0,2 8 425,2 1-184,0-1-506,0 13 73,5-5 0,3 12-136,5 3 0,5 2 143,4 3 1,4 3-78,5 1 0,2-1-123,7-3 0,-2-1 89,-3 0 0,2 2-240,-2 2 0,3-2 91,2 2 0,-3-2-298,-2-2 0,-3 0-27,-5 0 653,-7 1 0,5-1 0,-5 0 0</inkml:trace>
  <inkml:trace contextRef="#ctx0" brushRef="#br0" timeOffset="4">26243 3570 8527,'13'0'697,"-6"0"340,-1 0-857,-6 0 1,4 6-241,1 3 1,-1 7 85,-4 2 1,5 3-191,-1-3 1,5 5 57,-5-1 0,6-1-205,-1 1 0,-1 0-314,0 4 424,-5-5 0,7-2-290,-5-6 1,1 0 124,-2 0 1,-1-5 134,6-4 0,-5-3 231,5-1 0,-6-5 0,3-3 0</inkml:trace>
  <inkml:trace contextRef="#ctx0" brushRef="#br0" timeOffset="5">26506 3359 8407,'0'-19'7,"0"5"345,0-5 656,0 6-839,0 5 1,2 8-189,2 9 0,-3 7 414,4 2-203,-4 11 0,4-6 32,-1 13 0,0-1-78,-4 4 1,0-2-331,0 2 0,2-6 115,2 6 0,-1-2-660,6 2 0,-5-5 373,5-3 1,-2-4-400,2 0 0,-3-7 206,-6-2 0,0-4 549,0 0 0,-6-7 0,-1-1 0</inkml:trace>
  <inkml:trace contextRef="#ctx0" brushRef="#br0" timeOffset="6">26480 3715 8377,'0'-13'0,"4"4"26,1 0 1,0 6 214,0-1 1,2 3-202,6 1 1,5 0-371,-1 0 0,7 0 140,-2 0 1,3 0-150,1 0 0,0 0 176,1 0 0,-1 0-129,0 0 1,-4 0 291,0 0 0,-6-6 0,3-2 0</inkml:trace>
  <inkml:trace contextRef="#ctx0" brushRef="#br0" timeOffset="7">26862 3597 10131,'0'8'706,"0"1"0,0 0-567,0 4 0,-2 0 142,-2 0 0,2 1-402,-2-1 0,2 0 117,2 0-490,6 0 1,2 0-109,5 1 0,0-6-1196,0 1 1798,0-6 0,0 3 0,1-6 0</inkml:trace>
  <inkml:trace contextRef="#ctx0" brushRef="#br0" timeOffset="8">26835 3531 8849,'-26'0'1062,"0"-5"-707,-1 1 0,7 0 688,2 4-778,4 0-500,6 0 0,4 0-94,8 0 1,4 0-486,5 0 1,6 4-512,3 0 664,3 7 661,1-10 0,6 11 0,2-5 0</inkml:trace>
  <inkml:trace contextRef="#ctx0" brushRef="#br0" timeOffset="9">27270 3531 8377,'-27'0'0,"1"0"490,0 0 0,1 0 727,3 0 0,-1 4-683,5 0 0,-4 7-213,4-2 1,5 2-683,5 2 297,5 1 0,-3-1-177,6 0 1,0-4 150,0-1 1,1 0-33,4 1 0,2 2 144,6-2 1,8-3-233,5-2 1,6-2-86,8-2 1,-2 0 12,-3 0 0,1-2 205,-5-2 1,-5-2-12,-4-3 0,-10-2 126,1 2 1,-8-3-130,-1-1 0,-4 0 204,-4 0 1,-4 1-120,-5 3 0,0-1 100,0 5 1,0 0-98,-1 0 0,1 4-384,0-4 0,1 10-82,4 4 1,-3-2-131,7 2 1,1-1 118,7 6 0,-1-6 78,6 1 1,4-6 401,5 1 0,5-2 0,-2-2 0</inkml:trace>
  <inkml:trace contextRef="#ctx0" brushRef="#br0" timeOffset="10">27533 3544 8377,'13'-13'-183,"-5"4"-46,-4 0 0,-1 2 917,1-2 1364,-2-3-1454,4 11 1,-8-5-106,-2 6 1,2 1-197,-2 4 0,-2 2-33,2 6 1,-2 5-317,1-1 98,4 7 1,-5-8-214,6 6 0,0-6 145,0 2 1,6 1-88,3-2 0,2-1-25,3-7 1,-1 1-260,0-5 0,-4-1-57,0-4 174,-1 0 1,0-1 112,-4-4 0,2-2 108,-2-6 1,1-2 118,-5-2 0,0 2-143,0-3 0,-5 4 366,1 1-99,-1-1 125,5 7-285,0-5 0,0 12 85,0 0 1,0 6-54,0 7 1,0 1 11,0-1 0,2 0-155,2 0 1,-1 0 77,6 0 1,-5 1-131,5-1 0,-1-4 80,0-1 0,8 0-87,-2 0 1,3 3-27,1-7 1,-2 0-233,6-4 1,0 0-29,4 0 1,-6 0-371,-2 0 0,1 0 82,-1 0 0,-5 0 716,-4 0 0,-1-11 0,5-4 0</inkml:trace>
  <inkml:trace contextRef="#ctx0" brushRef="#br0" timeOffset="11">28047 3649 8377,'0'-7'715,"0"-5"390,0 5-826,0-6 1,0 4 204,0 0 44,0 6-188,0-3-255,0 6 68,0 0 0,0 6-214,0 3 1,-2 7 227,-2 2-247,2-1 0,-4-4 57,6 1 0,0-6-268,0 1 0,2-1 49,2 0 0,4-2-93,5-6 1,4 0 110,1 0 0,-1-1 149,-3-4 0,3-2-101,1-6 1,-1 0 37,-3-1 0,-7 1 163,-3 0 1,-1-4-132,2-1 1,-4 0 198,3 5 0,-4 0-9,-4 0 1,1 6-5,-6 2-310,0 4 1,-2 2 133,2 4 0,-1 3-187,5 10 0,1-2 128,4 6 0,1-6-249,4 2 1,2-4 47,6-1 0,6 1 41,3-1 0,-1-6 315,1-2 0,0-4 0,4-1 0,2-1 0,3-4 0,-4 1 0,4-9 0,-3 2 0,-2-6 0,-5 2 0,-4 2 0,-4-5 307,-4 1 1,-3-5-83,-6 4 0,0-4 341,0 5 0,0-7-111,0 2 1,-6-3 6,-3-1 1,4 0-14,0-1 1,-1 1-113,2 0 0,0-2-357,4-3 0,0 2 102,0-6 0,5 4-61,4-4 1,-2 6 19,2-2 1,0 3-885,4 2 398,-5 5 224,-3 8 1,-6 12 461,-3 14 0,-8 6-180,-6 20 0,-5 5 138,1 13 0,-2-1-194,3 5 0,2-9-54,5 0 0,7-2 138,3 3 0,9-6-169,9-3 1,5-5 82,7-4 0,6 2-470,3-6 0,8-2-410,1-7 1,4 0 406,-4-9 0,0 2 470,-5-11 0,-2 5 0,-1-8 0,1-7 0,-2-7 0</inkml:trace>
  <inkml:trace contextRef="#ctx0" brushRef="#br0" timeOffset="12">29258 3399 8241,'-13'-6'0,"0"-1"2049,5-1-549,3 3-1339,5 5 1,1 4-1,3 0 0,-1 5-100,6-4 0,-6 5 126,1-1 1,-1 2 65,2 2 0,-4 1-42,4-1 0,-4 0-223,-1 0 1,-4 2-94,-1 2 0,-5 2-15,1 3 1,-2 2-133,-3-7 1,6 5 144,-1-4 1,2-1-236,-2-3 126,-3 5 23,11-5 138,-5 5 237,6-11-11,0-3 1,0-6-43,0-3 1,1-5-278,4-9 1,2 2 177,6-6 1,0 0-286,0-4 127,1-6 0,-1 0 39,0-4 0,0-2-175,0 3 1,-1 3 121,-3 1 1,2 9-6,-2 5 1,-3 2 447,-2 2-91,-2 6-5,4 1-289,-5 6 328,11 6 1,-9 1-6,6 6 0,-5 2 76,5 2 1,-5-1-50,5 6 1,-5-4 25,5 4 0,-4 0-124,3 4 1,-3 2-51,3 3 1,6-3-412,3 2 1,5 2 195,-4-1 0,5 0-236,-1-5 0,1-4 144,-1 0 1,-3-6-1545,-5 2 1002,-1-3 1,-4-4-1013,-1-2 968,-5-3 775,-3-6 0,-13-6 0,-7-1 0</inkml:trace>
  <inkml:trace contextRef="#ctx0" brushRef="#br0" timeOffset="13">29271 3649 8241,'-13'0'1630,"6"0"-1457,1 0 1,18 0-269,5 0 0,8 0 131,6 0 1,-2 0-202,6 0 0,0 0-1052,5 0 864,-7 0 1,5-6 352,-2-2 0,2-4 0,1-1 0</inkml:trace>
  <inkml:trace contextRef="#ctx0" brushRef="#br0" timeOffset="14">29943 3425 8241,'7'-1'939,"-3"-4"1355,-2 4-1733,-2-5 1,-2 6 7,-2 0 0,3 2-226,-4 2 0,2 3-58,-1 6 1,2 1-15,-2-1 0,-2 1-132,2 4 0,-1-3-169,5 2 132,0-2 1,0-2-763,0 0 463,0 0 1,-4 1-360,0-1-168,-1 0 497,5 0 0,0 0 10,0 0 0,0-4 294,0 0-25,0 0 0,2 0-63,2-1 0,-1-3 179,6 4 1,4-7 186,5 3 1,3 1-127,-3-2 0,5 0-204,-1-4 1,3 0 87,2 0 1,3 0-583,1 0 1,0-1-10,-5-3 1,-4-2-233,0-3 1,-6-3 183,2 4 0,-5-4-248,-4-1 0,-4 4 218,-5 0 1,0 0-100,0-4 655,-5 0 0,-9-6 0,-6-2 0</inkml:trace>
  <inkml:trace contextRef="#ctx0" brushRef="#br0" timeOffset="15">29877 3412 8241,'0'-7'1398,"4"-1"-1250,1 4 0,11 3 75,1-4 0,2 4-342,3 1 0,5 0 81,3 0 1,3 0 1,-3 0 1,-2 0 71,3 0 0,1 0-523,-1 0 0,-2 0-11,-7 0 0,1 0 498,-5 0 0,-1 0 0,-3 0 0</inkml:trace>
  <inkml:trace contextRef="#ctx0" brushRef="#br0" timeOffset="16">29916 3544 8241,'-20'6'1717,"-5"-5"-1121,10 5 564,2-6-731,7 0 1,12 0-609,3 0 1,9 0 114,4 0 0,7-6-232,2-3 1,5-1 295,-1 1 0,3-8 0,2 2 0</inkml:trace>
  <inkml:trace contextRef="#ctx0" brushRef="#br0" timeOffset="17">25637 5454 8339,'0'-13'31,"0"0"63,0 0 117,6 5 1,-3-2-147,6 6 0,-5-5 71,5 4-92,-6-5 54,8 9 1,-8-5 403,6 6-163,-6 0 266,9 0-261,-5 0 1,6 6-58,0 3 0,-4 2-13,0 2 0,0 5-267,4 0 45,0 5 0,0-3-354,0 7 0,1-2 263,-1-3 0,0 1-168,0-5 1,2 4 110,2-5 0,-2 1-398,2-5 1,-2-4 166,-2 0 1,0-2-230,1 2 1,-6-4-375,1-5 27,-6 0 10,3 0 893,-6 0 0,0 0 0,-6-5 0,-1-3 0</inkml:trace>
  <inkml:trace contextRef="#ctx0" brushRef="#br0" timeOffset="18">25993 5454 8339,'0'-13'-75,"0"0"0,0 0 519,0-1-165,0 7 0,0 0 129,0 2-308,0 4 1,-6 2-300,-3 13 129,-3-1 1,-7 12 83,-3-3 0,-3 7-102,-1 2 1,-2 1-33,-2-1 1,6-4 49,-2 4 1,8-3-341,1-2 0,6-5-86,3-4 207,5-2 0,3-8 26,8-2 0,4-4-241,1-1 504,6 0 0,2-6 0,5-1 0</inkml:trace>
  <inkml:trace contextRef="#ctx0" brushRef="#br0" timeOffset="19">26295 5586 8262,'-11'-2'-14,"2"-2"1,-3 3-260,3-4 120,4 4 1029,-1 1-658,17 0-210,-2 0 1,15 0 1,-7 0 1,7 0-89,-2 0 0,2 0-2,3 0 0,3 0-16,1 0 1,4 0-135,-4 0 0,4 0 119,-4 0 0,-2 0-184,-7 0 1,1 1-195,-5 4 269,5-4 1,-9 6-152,-1-2 371,0-4 0,-12 5 0,5-6 0,-7 0 0,-4 0 0,-2 0 0,-6 0 0</inkml:trace>
  <inkml:trace contextRef="#ctx0" brushRef="#br0" timeOffset="20">26559 5520 8262,'-8'-6'0,"-3"5"264,2-4 592,3 4-832,-6-5-26,11 5 0,1-5 94,9 6 1,4-5-348,4 1 212,4-6 0,5 8 127,1-2 1,3-2-8,1 2 0,4-1-14,-4 5 1,4 0 19,-4 0 0,-1 2-39,-3 2 0,-2-1-114,-3 6 122,-3-6 0,-12 8 73,-3-2-186,-2 3 105,-2 1 1,-3 5 177,-6-1-182,0 7 0,-16-8-5,3 6 1,-1-6 2,1 1 1,-1-2-203,5-2-425,1 0-603,3 0 819,7-5 0,7-2 373,9-6 0,3 0 0,1 0 0</inkml:trace>
  <inkml:trace contextRef="#ctx0" brushRef="#br0" timeOffset="21">26677 5019 8238,'-1'-7'0,"-4"3"32,4 2 0,-6 2 304,2 0 502,4 0-546,-11 0 1,11 2-87,-4 2 1,-1 3 20,2 7 1,0 0-17,4 4 1,0 1-3,0 3 1,0 7 26,0-3 1,4 10-40,0-1 0,5-2 167,-4 2-276,5 1 0,-4 7 41,2 1 0,3 2-21,-7-2 0,5-3-169,-5 3 0,1-5-5,-5-4 56,0 3 1,0-5-174,0 2 1,-5 1 47,1-5 0,-6 4-229,1-4 1,-3 0 124,-1-5 1,1 0-268,3 1 1,-1-2-162,6-4-335,-1-1 109,5-7 580,0-6 1,6-3 33,3-8 1,0-8 27,4-5 1,-3-7 250,8 2 0,-4-8 0,0-6 0,-1-2 0,0-1 0</inkml:trace>
  <inkml:trace contextRef="#ctx0" brushRef="#br0" timeOffset="22">26743 5217 8238,'-7'-13'-1115,"1"0"713,6-1 0,0 1 332,0 0 0,0 0 10,0 0 1,0 0 240,0-1-165,0 1 0,4 0 218,1 0 0,1 0-78,-2 0 1,-1 4 88,6 0 1,-6 5 532,1-5-254,3 6 216,-5-3-250,4 6-124,-6 0 0,1 6-74,3 3 0,-1-1 95,6 6 0,0-4-102,4 7 0,5 2-124,-1-1 1,8 0-23,1-5 1,2 4-113,7 1 0,0-1-22,5-3 0,-1 3 37,1 1 0,-1-1-137,1-3 1,-5 3 55,0 1 0,-6-1-25,2-4 1,-9 1 41,-4-1 1,-4 0-157,-1 0 0,-1 5 92,-3-1 1,-3 1 21,-6-5 1,0 0 52,0 0 0,-2 0-15,-2 1 0,2-6 220,-2 1-219,-3-6 287,5 3 0,-5-6 120,3 0-281,2 0 0,-5 0-68,2 0 62,4-6 1,-9-1-86,5-6 0,1 4 148,4 0-24,-6 6-30,5-9-82,-11 11-7,10-5 0,-9 8 3,2 2 0,2 5-15,-2 8 0,0-1-12,-4 6 0,4 5 50,0 4 1,2 1-19,-2-2 1,-1 4-124,6 6 0,-5-5 63,4 0 1,1-7-105,4-2 1,0-1 134,0-7 1,2 3-127,2-3 1,-3 0 108,4-5 1,1-4-52,-2-1-282,0 1 243,2 4 1,-3-5-507,6-4 164,-6 3-262,9-5-159,-11 4-73,5-6 36,-6 0 563,0 5 1,0-2 21,0 6 1,0-4 76,0 3 1,-2-3 250,-2 4 0,-3-1 0,-6 6 0</inkml:trace>
  <inkml:trace contextRef="#ctx0" brushRef="#br0" timeOffset="23">27243 6166 7993,'0'-8'-627,"0"1"979,0 3-87,0 2 380,0-4-95,0 6-190,-5 0 0,-3 0-55,-5 0 1,-2 6-103,-2 3 0,-4 3 44,-5 1 1,-2 6-18,-2 3 0,-4 4-120,-6 5 1,1-2 116,-1 6 0,1-1-140,-1 1 0,1-3 18,-1-5 0,2-1-82,3 0 0,3-5-22,6-4 1,4-2 83,0-2 0,10-4-178,-1 0 0,7-6 29,-3 1-526,6-3 0,-1-1 300,8 0 0,5 0-671,9 0 961,8-5 0,8-9 0,5-6 0</inkml:trace>
  <inkml:trace contextRef="#ctx0" brushRef="#br0" timeOffset="24">27836 5019 7722,'-7'-5'-212,"-5"3"0,10-5 604,-2 2 714,-3 4-295,5-5-524,-4 6 1,5 0 131,-3 0 64,2 0-449,-4 0 0,2 2 108,0 2 0,-1-1-79,5 6 1,2-5 63,2 5 1,3-5-234,6 5 1,1-6-47,-1 1 0,4-2 148,1-2 1,-1 0-12,-3 0 0,-1 0 97,0 0-202,-6 0 158,5 6 0,-12 1 172,0 6 0,-6 0-165,-7 0 0,-6 6 163,-3 3 0,-3 3-36,-1 2 1,-1 5-45,1 3 1,0 2-179,-1-2 0,7 1 167,2-5 0,10-2-304,3-7 0,4 2 94,1-7 1,1 1-4,4-5 0,3-4 79,10 0 1,1-6-117,3 1 1,3-3 30,-3-1 0,-2 0-5,2 0 0,-4-4-171,4 0 0,-8-7 135,0 3 0,-1 0-396,-5-1 0,-2 1 166,-1-6 0,1 1-399,-2 0 0,0 4 772,-4 1 0,0-7 0,0-6 0</inkml:trace>
  <inkml:trace contextRef="#ctx0" brushRef="#br0" timeOffset="25">27717 5349 7537,'14'0'-56,"-1"-5"99,0 1 1,2 0 68,2 4 1,2-5 5,3 1 0,-1-1-109,-4 5 1,-2-1-113,2-3 1,2 2-444,-1-2 332,-1 2 1,-3 2 213,-1 0 0,6 0 0,1 0 0</inkml:trace>
  <inkml:trace contextRef="#ctx0" brushRef="#br0" timeOffset="26">28192 5322 8429,'-8'0'-1775,"2"0"2916,6 0-682,0 0 0,-4-1 521,0-3-250,-1 2-569,5-10 1,2 9-347,2-5 1,-1 3 158,6-4 0,0 7-175,4-3 1,0-1 101,0 2 1,-1-2 14,-4 2 0,4 2-151,-3-2-172,-3 2 307,0 2 99,-6 0 69,0 6 0,0 2 224,0 5 0,-2-5 360,-2 1-221,2 0-265,-3 4 1,5-4 124,0 0-310,0-6 0,5 3-36,4-6 0,3 0-202,1 0 1,0 0-163,0 0 0,1 0 156,-1 0 0,0-5-145,0 1 0,-4-2-264,0 2 265,-7 2 0,4-5-282,-6 2 689,0 4 0,0-5 0,-6-6 0,-1-2 0</inkml:trace>
  <inkml:trace contextRef="#ctx0" brushRef="#br0" timeOffset="27">28679 5098 8429,'-13'0'-848,"-1"0"1284,7 0 421,1 0-182,6 0 97,0 0-852,6 0 1,1 0 78,7 0 1,-1-4-146,0 0 0,-4-1 10,-1 5 1,1 0-36,4 0 1,-4 0 113,0 0-6,0 0 0,-1-4 76,1-1 1,-4 1-47,3 4 1,-5-1 190,2-4 1,-2 4-32,1-4 362,-2 4-164,3 1-143,-5 0 43,0 0-132,0 6 0,0 1-94,0 6 1,-1-1 92,-3-3 1,2 2-401,-2-2 106,-4 3-258,1 1 271,-6-6 0,4 4 59,0-7 102,6 0 0,-4-4 12,3 0 80,2 0-148,-4 0 315,6 0-207,0 0 10,0 6 1,2-3-29,2 6 1,-2-5-3,2 5 69,3-6-68,1 9 0,-1-9 345,-3 6-194,4-6 149,-7 2-253,11 1 1,-9-4 140,6 2-97,-6 3-46,8-5 0,-9 10-4,2-4 1,-2 0 17,-2 0 0,0 1-144,0 4 1,-5 1 124,1-1 1,-6 4-112,1 1 1,-3-1 87,-1-3 0,0-3-229,0-2 0,-1 3 27,1-3 0,0-4-407,0 0-380,0 2 297,0-5 62,5 3 1,2-6 136,6-3 1,2-4 470,2-5 0,9-6 0,8-1 0</inkml:trace>
  <inkml:trace contextRef="#ctx0" brushRef="#br0" timeOffset="28">29061 5125 8429,'-14'0'1972,"7"0"-1853,-5 6 1,11-3 306,-3 5-257,2 1-92,2 4 0,0 2 80,0 3 0,2-4-210,2 4 1,2 1 96,3-2-16,2 1 0,-3-1-343,5 1 0,0 0 142,0-5 1,-1 0-627,-3 0 302,2-6-189,-9 5-113,4-10 175,-6 3 416,0-5 1,-5-1-293,1-3 327,-6-4 1,2-6 72,-5-4 0,0 2 100,0-6 0,4 4 18,0-4 0,5 5-18,-5-5 0,6 4 143,-1-4 1,-2 6 202,1-1 0,1 7 226,4 1 0,0 4 221,0-3 472,0 5-935,0-9 0,6 10-80,3-2 1,2 1-25,3-1 1,0 2 63,4-2 0,2 2-281,7 2 1,-5 0 32,-1 0 1,-3 2-81,4 2 0,-6 4 41,2 5 1,-2-3 56,1 3 0,-7-3-59,4 8 1,-8-3 94,2-2 0,-5 4-26,2 1 0,-4 0 14,-1-5 0,-6 0-72,-3 0 1,-2 0 66,-2 0 1,-1-4-186,1 0 1,-4-5-18,-1 5 0,-5-4-245,1 3 0,-3-5-336,-1 2 1,-1-4 320,1-1 0,5 0-262,4 0 0,2 0 176,2 0 0,6-1 469,2-4 0,10-2 0,2-6 0</inkml:trace>
  <inkml:trace contextRef="#ctx0" brushRef="#br0" timeOffset="29">30048 5428 8244,'0'-13'-226,"0"-1"254,0 1-52,-6 0 0,5 0 14,-4 0 1,0 4 125,0 0 1,1 5-43,4-5 0,-2 5 64,-2-5 0,2 4 20,-2-3 1,3 3 199,1-4-97,0 7 0,-2-4 133,-2 6 288,2 0-563,-4 0 1,6 1 78,0 4 1,0 3 3,0 10 0,0 4 13,0 9 0,0 1-1,0 3 0,0 7-63,0-2 1,0 4-22,0 0 1,0-8-185,0 4 1,0-5 29,0 0 0,0-3 493,0-5 1,5-7-1421,-1-2 1,1-4 502,-5 0 0,1-7-65,3-3 1,-1 2 1,6-1 1,-4-1 146,3-4 0,-3-2-201,3-2 1,-5-3 60,2-6 1,-2-1-171,1 1 674,-2-6 0,3-1 0,-5-7 0</inkml:trace>
  <inkml:trace contextRef="#ctx0" brushRef="#br0" timeOffset="30">30088 5375 8244,'0'-9'-94,"0"1"0,0 3-335,0-4 556,0 1 0,5-6 264,4 1 1,-1 0 160,0 0-314,1 6 0,6-5 35,2 3 0,-2-1-79,2 1 0,4-3-157,1 4 0,3 0 177,1-1 0,6 5-316,3-5 1,-1 0 85,1-4 1,0 0-191,5 0 1,-1 0 13,1 0 0,-5-5 24,0 0 1,-6-3 109,2 3 1,-3-1 30,-2 1 0,-1 4 34,-3-4 1,1 4-33,-5 0 0,-5 1 157,-4 0 0,-6 4 32,1 0 0,2 5 473,-2-5-476,1 6 1,-11-3-29,-3 6 1,2 5-155,-2-1 1,2 7 123,-2-3 0,-1 4-110,5 1 1,-3 0 107,3 1 0,1-1-85,4 0 0,0 0 136,0 0 1,4 0 151,1 1 1,5 3-110,-1 1 0,-2 1 156,2-2 1,-6 2-324,1 3 1,2 3 86,-2-3 0,2 3-162,-1 1 1,-4 1 63,3-1 0,-2 5-52,-2 0 1,-2 5-47,-2-1 1,-2-1-142,-3 1 0,-1-6 44,6 2 0,-2-3-75,1-2 1,4 1 72,-3-1 0,2-4 107,2 0 1,0-5-409,0 5 0,2-1 144,2 1 0,2 3-41,3-3 1,2 3-68,-2 1 0,3-1-172,1-3 0,0 3-56,0-3 673,-5-3 0,3 5 0,-3-3 0</inkml:trace>
  <inkml:trace contextRef="#ctx0" brushRef="#br0" timeOffset="31">30153 6021 8244,'0'-9'-386,"0"0"392,0 6 539,0-3-371,0 6 0,6 0-124,3 0 1,4 0 250,5 0 0,-2 6-141,6 3 0,0 3-98,4 1 0,0 0-2,1 0 1,1 5-105,2-1 1,-2 2 59,3-1 1,-3-3-14,-2 2 0,-4 2-20,0-1 0,-6-1 38,2-4 1,-4 1-21,-1-1 0,0-4 15,1-1 0,-1 0-19,0 0 1,-6 0 26,-2-4-14,2-2 0,-6 5 8,4-3-5,2-2 23,-5 4 0,5-6-10,-3 0 42,-2 0 0,10 0-47,-4 0 1,0 0-15,0 0 1,1-6-21,4-3 1,5-3-7,-1-1 1,1 0 0,-5 0 0,0-2-9,0-2 1,-4 2 9,0-3 1,-2-1 11,2 2 0,-2-5-29,-2 4 1,-4-4 18,4 5 1,-4-1-382,-1 5 1,0 0-153,0 0 0,0-1 548,0 1 0,6 0 0,1 0 0</inkml:trace>
  <inkml:trace contextRef="#ctx0" brushRef="#br0" timeOffset="32">31220 5665 8129,'-7'0'1628,"1"0"-1129,6 0 1,6 0-149,2 0 1,4 0 3,1 0 1,6 0-105,3 0 0,5 0-195,3 0 1,0-4-171,5-1 1,-2 1-165,3 4 1,0-2-3,-5-2 0,0 2-303,-5-2 1,-1 3 109,-3 1 0,-3 0-182,-6 0-581,0 0 784,0 0 0,-5-2 173,-4-2 1,-3 1 278,-1-6 0,0 0 0,0-4 0,0 0 0,0 0 0,0 0 0,0-1 0,0 1 59,0 0 1,-4 4 24,0 0 150,-7 7 1,6-6-32,-4 4 0,-3 2 396,3-2 1,2 4-96,-2 4 0,6-1 655,-1 6-838,-3 0 1,5 4-143,-2 0 0,10-1-213,7-3 0,6 1 90,7-6 0,11 5-38,2-4 0,5 0 0,0 0 1,-3-4-317,3 4 1,-9 0-111,-4 0-64,-4-1 490,-6-4 179,-8 6 0,-14 0 348,-13 3 1,-5-2-232,-7-3 0,-6 2-38,-3 3 1,1 3-100,-1-3 0,1 1-107,-1-1 0,3 2-217,6-2 1,-1-2-420,1 2 0,6-4-2322,2 3 2888,9-5 0,-2 9 0,3-5 0</inkml:trace>
  <inkml:trace contextRef="#ctx0" brushRef="#br0" timeOffset="33">11969 9815 24610,'0'-7'-9647,"0"1"6910,0 6 5348,0 0-938,0-6-1627,6 4 1,-4-5-1032,2 3 1370,3 2-4,-5-4 239,4 6 1511,-6 0-2065,0 0 184,0 6-1513,0-4 948,0 9-1146,0-3 342,0-1 1,1-1 1197,3-6 0,4 0-13,5 0 0,2 0-66,2 0 1,-4-2 205,0-2 0,1 3 1966,-6-4 50,-2 4 245,6 1-1419,-11 0 1,5-2-525,-6-2 0,-1 2-1296,-4-2 0,2 2 657,-5 2 0,-1-4-398,-4 0 0,0-5 32,-1 5 0,1-7 39,0 3 0,0-3-1223,0 2 963,0-2 433,-1 3 0,6 1 536,-1 3-945,6 2 931,-9 2 0,6 6-81,-2 3 0,-3 3-136,7 1 0,0-4-98,4-1-401,0 1 1,1 3-245,3-3 1,-1-4 907,6-5 0,0 0 261,4 0 1,-4 0-371,0 0 1,-5-1 862,5-3 168,-6 2 135,3-10-599,-6 5-220,-6 0-1379,-2-5 1,-5 14 920,0 2 0,0 3 0,0 12 1</inkml:trace>
  <inkml:trace contextRef="#ctx0" brushRef="#br0" timeOffset="34">16262 9815 28879,'-8'-7'-3990,"-3"1"0,8 6 4620,-6 0 0,5 0-327,-5 0 1,5 0 100,-5 0 123,6 0-347,-3 0 620,6 0-426,0 0 1507,0-6-4273,0 4-272,0-4 52,0 6 2749,0 6-3156,0 2 386,0 5-470,0 0 1717,0-6 1,1-1 1516,4-6 1230,-4 0 1,7-1-276,-4-4 0,-3 2-2008,4-5 1,-4-1 988,-1-4 0,0 4-66,0 0 1,0 0 1,0-4 0,-1 4 275,-4 1 1,4 3-16,-3-4 0,-4 6-413,-1-1 0,2 3 410,-2 1 0,5 0 738,-5 0 1,0 0 318,-4 0 0,5 4 865,-1 0-258,0 7-1372,2-4 0,1 2-97,6 0-1433,0-7 1,6 6 153,2-4 1,9-2 478,0 2 0,1-1-761,-5 1 801,0 4 96,0 5 1,0 0 0,0 0-1</inkml:trace>
  <inkml:trace contextRef="#ctx0" brushRef="#br0" timeOffset="35">21094 9788 29412,'0'-13'-9831,"0"6"1952,0-5 6958,0 11 1,-6-5 2016,-2 6 1,-4 0 178,-1 0 0,-2 1-580,-2 4 1,2-2-264,-3 6 0,-1-1-872,2 5 1,4 1 1214,4-1 1,6-4-383,-1-1 0,2 1-171,2 4 0,2-4-1050,2 0 1,3-6 626,6 1 0,5 2 43,0-2 0,3 1 361,-3-5 0,0 0 230,-5 0 1,4-2 250,1-2 1,-2 1-2,-7-6 0,2 5 1425,-2-5-1695,3 0 0,-5-4-1123,-2 0 1,-4 0-319,-1 0 0,0-1-261,0 1 1,-4 0 254,-1 0 1,-5 6 565,1 2 0,-2 4 764,-3 1 1,1 1-414,0 4 0,-4 3 459,-1 10-170,-5 8 1,-4 2 0,-6 4-1</inkml:trace>
  <inkml:trace contextRef="#ctx0" brushRef="#br0" timeOffset="36">25360 9248 8481,'0'-13'0,"0"0"0,0 0 0,-1 4-379,-3 0 141,2 6 209,-4-8 119,6 9-264,0-4 257,0 6 156,0 0-156,6 0 347,1 0-246,7 6 1,-3 3-49,-2 8 0,-3 0 23,-6 5 1,1 0 128,4 4 1,-4 0-306,4 1 0,1-1 163,-2 0 1,5 1-248,-5-1 1,9-1 116,-4-3 1,10-3-159,-6-6 1,5-4 50,-1 0 1,-1-7 60,6 3 0,-1-5 21,1-5 1,1 3-2,-5-7 0,5-4 6,-1-5 1,-1-1 6,1 1 1,-6-1-67,1-3 0,-4-2 67,-4 2 1,1 3-197,-5 1 264,-1-2 0,-4 5 3,0-3 1,-1 10-40,-4 3 0,-2 4 115,-6 1 1,0 7-55,0 6 1,1 2-41,3 7 0,-1 0-38,5 4 1,1 0 38,4 1 1,1-5-280,4 0 1,4-6-2,8 1 0,4-3-66,5-6 1,5 0 102,-1-4 0,6-3-226,-6 4 1,1-4 11,-5-1 0,-4-1 137,0-4 1,-6 3-273,2-7 534,-9 0 0,-3-10 0,-6-2 0</inkml:trace>
  <inkml:trace contextRef="#ctx0" brushRef="#br0" timeOffset="37">25387 9301 8403,'-7'-6'-31,"1"5"94,6-5-26,0 6 0,1 6 26,4 3 1,-3 4 143,7 4 0,-4 4 137,3 5 1,-3 6-103,4 3-1,-5 3-63,5 2 1,-5 5-238,5 4 1,-5-2 151,5 1 1,-6-6-209,1 2 0,-2 2 73,-2-3 0,0-3-16,0-5 1,0-6-48,0 2 1,0-3-86,0-2 1,0-4-547,0 0 489,0-6 0,6 2-297,2-9 1,9-3 4,0-6 539,7 0 0,2-12 0,8-3 0</inkml:trace>
  <inkml:trace contextRef="#ctx0" brushRef="#br0" timeOffset="38">26269 9696 8446,'-13'-13'0,"4"6"-122,0 2 0,1 4-10,0 1 1,4 4-235,8 1 1,5 3-236,9-3 495,-4-1 0,11-4 0,-3 0 0,3 5 106,1-1 0,6 0 0,2-4 0</inkml:trace>
  <inkml:trace contextRef="#ctx0" brushRef="#br0" timeOffset="39">26295 9907 8260,'-7'-6'0,"0"-4"0,2-3 687,4 3 1,2 5-402,13 1 0,6-5-376,11 5 1,2-7-178,7 3 0,4-4-1038,0-1 1102,0-1 1,1-5 0,2-1 0</inkml:trace>
  <inkml:trace contextRef="#ctx0" brushRef="#br0" timeOffset="40">27309 8853 8260,'-1'-7'-171,"-4"2"1,-2 4 146,-6 1 0,-6 13 350,-3 9 1,-1 10-131,1 12 1,-8 9 59,4 8 0,9-26 0,-1 1-297,0 0 1,1 2 0,0 3 0,2 2 153,-1 0 0,1 2 1,1 2-1,2 2-359,0 1 1,2 1 0,2 1-1,2 0 274,4 1 1,0-1 0,1 1 0,1 0-23,-1 0 0,2-1 0,1-2 1,3-2 42,1-1 1,1-1-1,1-3 1,2 0-237,0-3 1,2-1 0,0-2-1,0-1 40,10 34 0,8-8-120,0-5 0,-2-4-91,-1-5 1,-4-3-91,8-5 1,-4-8-163,0-6 1,5-5 472,3-8 0,0-7 137,5-6 0,-2 1 0,10-9 0,2-8 0,1-6 0</inkml:trace>
  <inkml:trace contextRef="#ctx0" brushRef="#br0" timeOffset="41">27731 9143 8135,'0'-13'-1432,"0"0"1879,0 5 0,-2 2 357,-2 6-700,2 0-34,-4 0-162,6 0 1,-4 2-13,0 2 197,-1 4 0,5 9 2,0 1 0,2 1-6,2-2 1,3-2-183,7 3 1,0 1 79,4-2 1,2 1-173,7-5 0,3-6 7,1-2 0,1-4 110,-1-1 1,-5-1-5,1-4 1,-7-2 12,-7-6 1,0-5 80,1 1 1,-7-5-81,-3 4 1,-2-4 163,-2 5 1,0-5-71,0 4 1,-2-4 129,-2 4 0,1 1-24,-6 4 1,5 4 37,-5 0-142,6 6 22,-9-3 1,11 8-233,-3 2 1,2-1 126,2 6 1,5 0-162,-1 4 1,8 0 56,1 0 1,1-4-116,8 0 0,0-6 115,5 1 1,-1 2-164,0-2 0,-4 1 312,0-5 0,-6 0 0,3 0 0,-5 0 0</inkml:trace>
  <inkml:trace contextRef="#ctx0" brushRef="#br0" timeOffset="42">27691 9209 8140,'0'-8'199,"-1"4"9,-4 8 0,4 4-129,-4 5 1,4 5 146,1-1 0,0 7-180,0-2 1,0 1 33,0-1 0,0 3-44,0-3 1,0-2-111,0 2 1,4-4 31,1 4 1,1-5-334,-2 5 0,-1-6 193,6 2 0,-5-3-123,5-2 1,-5 3 88,5-3 0,-5 3-686,5-7 902,-6-3 0,9 5 0,-5-3 0</inkml:trace>
  <inkml:trace contextRef="#ctx0" brushRef="#br0" timeOffset="43">28178 9525 8279,'-8'-7'-926,"-1"2"81,0 4 1158,-4 1 0,6 6-179,2 2 1,4 10-178,1 4 1,0-2-294,0 2 1,4 0-107,0 5 442,7-7 0,2 5 0,7-4 0</inkml:trace>
  <inkml:trace contextRef="#ctx0" brushRef="#br0" timeOffset="44">27862 10039 8279,'-13'0'504,"6"1"-94,2 4-197,4 2 0,1 2-121,0 0 1,0-1-101,0 5 1,1 1-118,4-1 0,-2 0 135,6 0 1,-5 0-99,5 1 1,-1-6 95,6 1 0,-1-2-288,0 2 1,0-3 10,0-6 1,0 0 25,1 0 0,-1-4 154,0-1 1,-1-6-18,-4-3 1,3 1 160,-7-4 0,5 1-231,-5-2 302,1 3 1,-1-4-74,0 6 319,1 6 92,-5 1-230,0 6 1,0 6-140,0 3 1,-5 2 50,1 2 0,0 1-231,4-1 1,0 0 119,0 0 1,1 0-299,4 1 1,-3-1 73,7 0 1,-1-4-260,0-1 0,4 0 86,-3 1 1,2-4-33,3-5 1,-1 0 393,0 0 0,0 0 0,0 0 0</inkml:trace>
  <inkml:trace contextRef="#ctx0" brushRef="#br0" timeOffset="45">27770 10250 8279,'-13'0'34,"4"0"193,0 0 77,6 0-283,-2 0 0,5 1-294,0 3 216,5-2 0,-2 10 113,6-4 0,0 0-66,4 0 1,0 1-111,0 4 0,2 1 139,3-1 0,-4 0-429,4 0 0,-8 5 11,-1-1 0,-5 2 399,5-1 0,-6 2 0,3 7 0</inkml:trace>
  <inkml:trace contextRef="#ctx0" brushRef="#br0" timeOffset="46">27981 10698 8189,'-13'0'-1091,"5"0"747,2 0 1,8 0 432,2 0 1,4 0-80,5 0 0,0 4 25,0 0 1,5 1-73,-1-5 0,2 0 143,-1 0 0,-4 0-65,4 0 0,-3 0 127,-2 0 0,0 4-144,0 0 1,-4 1 21,0-5 1,-6 6 42,1 2 0,-2 0-50,-2 1 1,-8-1 98,-5 6 1,0-1-87,-5 0 0,4 0-4,0 0 1,6 0-46,-1 1 0,6-1-84,-1 0 1,4-4 60,4 0 0,5-5-168,8 5 1,4-6-93,5 1 1,-1-1 56,-3 1 0,3-2 223,-3 2 0,3-2 0,1-2 0</inkml:trace>
  <inkml:trace contextRef="#ctx0" brushRef="#br0" timeOffset="47">27994 11172 8038,'-13'13'-18,"0"0"0,5 0 189,4 0 0,2 7 106,2 1 1,0 0-111,0 1 1,0 0-320,0 4 1,2-4 42,2 0 0,4-6 27,5 2 1,-4-5 76,-1-4 0,1 1-103,4-6 0,0 2-24,1-1 0,-1-4 41,0 4 1,0-4-109,0-1 0,0-1 93,1-4 0,-6 2-211,1-6 252,0 6 1,0-7-66,0 6 60,-7-6 146,10 8 1,-9-8 220,6 5-100,-6 1 15,9 4-150,-11 0 283,5 0-207,-6-6-78,0 5-197,6-5 0,-3 6-275,5 0 0,-3-2-17,4-2 0,-5 3 429,5-4 0,-6 4 0,8 1 0,-3 0 0</inkml:trace>
  <inkml:trace contextRef="#ctx0" brushRef="#br0" timeOffset="48">27994 11462 8082,'-13'4'-24,"0"0"0,5 7-40,4-3 1,2 6 96,2 3 0,0-1 25,0 6 1,6-4-178,3 4 0,-2-2 93,2 2 0,-6 3-82,2-3 0,0-3 115,0-1 0,-1 1-165,-4-2 1,0 5 61,0-4 0,0-1 17,0-4 1,0 1-298,0-1 1,-4 4 375,-1 1 0,-5 0 0,3-5 0</inkml:trace>
  <inkml:trace contextRef="#ctx0" brushRef="#br0" timeOffset="49">28350 11778 8047,'0'-13'0,"0"-1"-81,0 1 1,1 6-104,3 3 0,4 1 81,5-2 0,1 4-135,4-4 1,-3 4 121,2 1 0,2 0-68,-1 0 317,-1 0-194,-3 0 152,-1 0 0,-5 1-157,1 4 91,-6-4-37,3 11 1,-6-5 78,0 6 0,-4-4-53,-1 0 1,-5-6 12,1 1 0,2-2 144,-2-2 11,6 0-37,-3 0-111,6 0 1,2 0-24,2 0 36,4 0 0,5 0-22,0 0 56,0 0-9,0 0-60,0 0 1,-4 0-53,0 0 4,-6 0 0,7 6 42,-6 2 1,5 0 70,-4 1 1,0-1 156,0 5-256,-4 1 1,5-1-149,-6 0 0,-6-4 177,-2 0 1,0-6-362,-1 1 0,-1-3 96,-7-1 1,2 0 257,-3 0 0,-8-5 0,-2-3 0</inkml:trace>
  <inkml:trace contextRef="#ctx0" brushRef="#br0" timeOffset="50">28666 9301 8027,'19'-13'10,"-3"6"-28,6 2 1,-6 5-25,1 5 0,4 3 504,1 10-312,3 8 0,-1 8 67,-2 5 1,3 7 5,-3 2 0,2 9-459,-2 5 0,-3 9 324,-12-32 0,-1 1 0,0 2 0,1 1-274,0 3 0,-1 1 1,-2 1-1,-1 0 275,0 0 1,-1 1 0,-4 2 0,-1 0-83,0 0 1,-2-1 0,-1 2-1,-2-1 4,0-1 0,-1 1 0,1 0 0,0 0-56,-3-2 1,0-1 0,0-1-1,0 0 66,-2-1 0,0 0 0,-1-2 1,1 0-62,0 2 1,0 0 0,0-3 0,1-1-92,1-5 1,0 0 0,-1 2 0,1-2 160,-7 34 0,-4-2-390,5-8 0,-1-4 129,5-9 0,4-2-270,0-7 1,2-5 57,-2-3 1,-1-9-53,6-5 495,-7-2 0,-2-2 0,-7 0 0</inkml:trace>
  <inkml:trace contextRef="#ctx0" brushRef="#br0" timeOffset="51">27164 10987 8129,'-13'-4'-267,"0"0"413,6-1 0,-3 7 251,5 2 0,-4 8-115,5 5 0,-5 11 154,5-2 0,-5 10 106,5-1-390,-7 3 1,10 1-66,-3 1 0,2-1 135,2 1 1,6-1-419,3 1 1,2-6 149,3-4 0,0 3-622,4-3 1,2 5 63,7-4 604,-1 6 0,6-4 0,2 7 0</inkml:trace>
  <inkml:trace contextRef="#ctx0" brushRef="#br0" timeOffset="52">24491 13517 8544,'0'-19'-229,"2"4"-12,2-2 1,-1 6 517,6 3 140,-6-1 1,9-3-259,-4 3-28,-2-2 1,6 8-16,-3-6 0,4 6-117,4-1 0,4 1-34,5-2 0,1 4 98,-1-4 0,6 4-133,3 1 1,3-5 88,2 1 0,-1 0-233,1 4 1,-2 0 64,-3 0 0,2 0-32,-7 0 1,1 0-15,-5 0 0,-4 0-410,0 0 258,-6 0-183,3 0 16,-6 0 514,-5 6 0,-8-5 0,-8 11 0,-5-5 0</inkml:trace>
  <inkml:trace contextRef="#ctx0" brushRef="#br0" timeOffset="53">24755 13464 8544,'-19'0'0,"0"0"-440,-3 0 1,3 2 135,6 2 376,-1-3 1,3 7 63,2-4 81,3-2 52,6 9 0,2-8-147,2 6 1,5-5 188,8 5 0,-1-4-88,6 3 0,0 0-227,5 0 1,3 4 105,1-3 0,6 1-108,-2-1 1,-2 3 66,3-4 1,-7 4-25,2 1 1,-10 1-123,-3-1 0,-5 0 58,-4 0 1,-3 0 20,-6 0 1,-2 6 22,-2 3 1,-5 0 195,-8 5 1,-5-4-152,-9 8 0,-3 1-46,-5-1 0,4 1-21,0-1 0,5-9-140,0 0 1,8-3 122,4-6 0,3 3 37,2-7 1,2-2 152,2 2-104,-3-6 19,11 3-40,-5-6 0,7 0 17,4 0 1,3 0-76,10 0 0,2 0 24,7 0 0,4 0-210,-1 0 1,7 0 124,-2 0 0,-1 0-440,1 0 0,-2 0 165,2 0 0,2 0-268,-6 0 1,-1 1 618,-3 4 0,5-4 0,2 5 0</inkml:trace>
  <inkml:trace contextRef="#ctx0" brushRef="#br0" timeOffset="54">25756 13952 8478,'7'-6'-135,"0"0"135,-2-3 0,-4-3-135,11 11 1,-5-5-243,6 6 0,0 4 136,1 1 1,-1 1-327,0-2 567,0-2 0,0 9 0,0-3 0</inkml:trace>
  <inkml:trace contextRef="#ctx0" brushRef="#br0" timeOffset="55">25782 14123 8478,'-7'0'610,"1"0"-275,6 0 0,7 0-863,6 0 0,6 0 45,8 0 483,-1 0 0,12-6 0,3-1 0</inkml:trace>
  <inkml:trace contextRef="#ctx0" brushRef="#br0" timeOffset="56">26848 13122 8562,'-5'-14'0,"-7"6"-196,-6-1 0,1 6-246,4-1 1,-6 4 113,-3 4 325,-3 3 1,-2 12 222,1 3 0,-5 5-120,1 3 0,-7 14 236,2 9 0,16-20 0,0 1-304,-1 1 0,0 1 0,3 2 0,1 1 165,0 2 1,1 2 0,3-1 0,2 2-332,1 2 1,1 0 0,0 2 0,2 1 246,1-1 1,2 0-1,0-1 1,1 0-37,4-1 0,1 0 0,0-2 0,2 0-122,4 2 1,0 0 0,-1-1 0,0-2-153,2-1 0,2 0 1,-1-4-1,1 0-52,3 1 1,1 1 0,0-3-1,2 0-54,1 1 1,1-1 0,0 0 0,0-1 116,-1 0 1,1-2 0,0-1 0,1-1-395,1 3 1,0 0 579,1 0 0,1 0 0,2 1 0,1-1 0,-1 0 0,0 0 0,1 1 0,-1 1 0,0 1 0,1 0 0</inkml:trace>
  <inkml:trace contextRef="#ctx0" brushRef="#br0" timeOffset="57">29824 13227 8128,'6'-7'287,"-4"1"0,9 6 76,-2 0 0,-2 12-66,2 5 1,-4 8-50,3 6 1,-3 7 1,3 6 1,1 14-111,4-1-346,1 15 1,-1-3 310,-7-28 1,1 1-1,0 0 1,-1 0-72,1 4 1,-1 0 0,1-4 0,-1-1-92,1 3 0,0 0 0,-1-5 0,1 0 55,-1-1 1,1-2 0,6 29-301,0 1 0,0-6 290,1-3 1,-3 0-47,-2-9 0,1-2 42,-5-2 1,-1 1-195,-4-1 0,0-2-1,0-7 1,-3 3-129,-6-2 0,1-3-165,-10 2 1,-2-5 503,-2 0 0,-3 3 0,-4-3 0,-7 0 0,-7-3 0,-7 0 0</inkml:trace>
  <inkml:trace contextRef="#ctx0" brushRef="#br0" timeOffset="58">26980 13490 8488,'0'-13'-1169,"0"6"1786,-6-5-282,-1 11 0,-8-5-410,-2 6 0,2 1 15,-2 4 0,0-2-32,0 6 0,2-1 97,-2 5 0,2 1 67,2-1 0,1 0 25,3 0 1,-1 6 6,6 3 1,-5-1-27,5 1 1,-1 0 51,5 4 1,2-1-126,2-3 1,2 1 80,3-5 0,2 4-176,-2-5 1,3 1 158,1-5 0,0-1-168,0-4 0,-4 3 77,0-7 1,0 1-6,4-5 1,-4-2 15,-1-2 0,0-4 1,1-5 0,1 0-31,-6 0 1,5-2 37,-5-2 0,1-4-112,-5-5 0,0-1 100,0 1 1,-2 0-197,-2-1 1,-3 1 98,-7 0 0,-3 1 50,-1 3 1,-4-2 60,5 7 0,-5-1 6,4 5 1,-4 6 96,5 2 1,-1 4-143,5 1 0,0-4 302,0-1-89,0 1 249,5 4-125,2 0-90,6 0 1,8 0-88,5 0 1,6 0 114,7 0 0,1-5-158,-1 1 0,5 0 47,-1 4 0,10-5-202,-5 1 0,6-2 118,-6 2 1,-1 1-205,1-6 0,-6 4-51,2-3 1,-5 3-77,-4-4 1,-3 7 44,-6-3 1,-5 2-598,-4-1 338,-3 2 0,-2-3-121,-3 5 626,-4 0 0,-11 5 0,-1 3 0</inkml:trace>
  <inkml:trace contextRef="#ctx0" brushRef="#br0" timeOffset="59">27243 13649 8488,'0'13'-16,"0"0"1,0 0 1124,0 0-751,0 0 1,0 1-134,0-1 0,0 0-89,0 0 0,0 0-251,0 0 0,0 1 106,0-1 0,0 1 218,0 4 0,0-3 0,0 2 0,0-2-1645,0-2 1,0 5 100,0-1 1335,0-5 0,-5 5 0,-3-2 0</inkml:trace>
  <inkml:trace contextRef="#ctx0" brushRef="#br0" timeOffset="60">27849 14083 8424,'0'-13'-1631,"-1"6"1636,-4 2 0,2 0 578,-5 0 0,-1 1-310,-4 4 1,4 0-73,0 0 1,0 0-34,-4 0 0,1 1 27,4 4 0,-4 2-76,3 6 0,-1 2 25,1 2 0,-1-2-160,6 3 1,-1 1 80,5-2 1,0 5-165,0-4 0,6 1-112,3-2 0,7-7 112,1 4 0,7-6 39,-2 1 0,3-3 46,1-6 0,0-1-172,1-4 0,-5 2 152,0-5 0,-6-1 1,1-4 0,-4-1-14,-4 1 0,1-4 3,-5-1 1,-1-1-167,-4 1 0,-6-1 108,-2-2 0,-4-4-171,-1 3 1,-1-2 122,1 2 0,-4 3 106,-1 6 0,1 0 28,3 0 0,1 4 249,0 0 1,0 6 583,0-1-393,5 2-104,-3 2-206,9 0 0,2 5-102,9-1 1,3 2 107,1-2 0,6-2-201,3 2 0,7-2 28,2-2 1,6 0-91,-2 0 1,-2 0 23,2 0 0,-4-2-118,4-2 0,-6 2-101,2-2 1,-4-2 163,-6 2 0,-1-5-629,-7 5 803,0-1 0,-6 5 0,-1 0 0</inkml:trace>
  <inkml:trace contextRef="#ctx0" brushRef="#br0" timeOffset="61">27559 13201 8480,'-7'-14'-408,"3"1"370,2 6 1,1-3 208,-4 5-40,4 1 0,-5 2-161,6-2 0,2 3 76,2-4 1,-1 4-113,6 1 0,-1 0 87,6 0 1,3 0-17,1 0 0,1 4-77,-2 1 0,-2 5 92,3-1 1,-5 2-124,-5 2 0,0 1 116,-4-1 0,-4 0-39,0 0 1,-3 0 98,-10 0 0,3 1 0,-8-1 1,-1 3 202,2-3 1,-2 6-151,1-10 1,3 6 347,-2-7-148,8 4-531,3 1 183,6 0 1,6-1-106,3-3 0,8 1-33,5-5 0,3 0-336,2 0 1,-1-2-260,0 6 0,5-7 755,0 3 0,-1 2 0,-3 0 0</inkml:trace>
  <inkml:trace contextRef="#ctx0" brushRef="#br0" timeOffset="62">28178 14373 8452,'-13'-6'0,"0"0"72,0-2 59,6-4 187,-5 10-316,4-9 0,1 8-101,3-6 161,2 6 0,4-7-145,2 5 1,-1 0 108,6 0 0,0 4 52,4-4 1,0 4 11,0 1 1,0 0 21,1 0-129,-1 0 23,0 6 0,-6 1-107,-2 6 1,-4 0 88,-1 1 1,0-1-106,0 0 1,-6-1 70,-3-4 0,2 0 2,-2-4 1,0-1 19,-4 6 0,5-6 0,-1 1 0,4-1 223,-3 2 1,5-3-127,-2 7 1,4 0 9,1 4 0,0-4-41,0 0 0,1 0-259,4 4 0,6-2 161,7-2 1,5 1-275,-1-5 0,3-1 2,2-4 0,-1 0 39,0 0 0,1 0-147,-1 0 1,-4-1 435,0-4 0,-6-8 0,3-7 0</inkml:trace>
  <inkml:trace contextRef="#ctx0" brushRef="#br0" timeOffset="63">28376 14057 8464,'7'-13'-535,"0"1"606,-2 3 1,2-1 7,6 6 0,1-5 145,-1 4 1,1-3-396,4 3 0,1 1 100,3 4 0,-2 0 280,-2 0 0,-3 0 43,2 0 1,-4 1-6,-4 4 1,1 6-226,-5 7 1,-1 5 82,-4-1 0,-1 3-189,-4 2 0,-2-1 171,-6 0 0,-2 5-710,-2 0 1,3 0 94,1-5 1,1-4 527,8 0 0,-6-6 0,3 3 0</inkml:trace>
  <inkml:trace contextRef="#ctx0" brushRef="#br0" timeOffset="64">28982 14861 8550,'0'-14'108,"-6"1"1,0 4 143,-3 1-128,-3 5 0,5-3-158,-6 6 52,6 0 0,-5 1-186,3 4 1,-7-2 125,-2 5 1,1-3 154,4 4 1,0-1 12,-1 6 1,1 0 161,0 4 0,0 2-255,0 7 1,4-2 30,0-4 0,6 3-50,-1-7 1,2 5-165,2-4 0,5 0 44,-1-5 0,11-4 141,-2-1 1,3-5-238,-3 2 1,6-4 56,3-1 0,-1-1 119,1-4 1,-5 2-11,5-5 0,-6-3 7,2-6 0,-4 1-37,0-6 1,-1 4 2,0-4 0,0 0-98,0-4 0,-5-1 118,-4 1 0,2 1-253,-2 3 0,1-1 115,-5 5 0,-2 2 314,-2 7 0,1-1 23,-6 6 0,0-1 164,-4 5 0,4 0 78,0 0-126,1 0 1,-4 2-203,3 2 0,3-1 168,6 6-263,0 0 1,6 2 84,3-2 1,3-3-268,1-6 1,6 0-35,3 0 1,3 0-16,1 0 1,2 0 12,3 0 0,-4-4-203,4-1 1,-5 1-386,-4 4 831,3 0 0,-10 0 0,4 0 0</inkml:trace>
  <inkml:trace contextRef="#ctx0" brushRef="#br0" timeOffset="65">29284 15071 8350,'-13'0'-819,"0"0"783,0 0 444,0 6-169,5-4 18,3 4-96,5-6-80,0 0 0,5 0-40,4 0 0,3-5 31,1 1 0,5-2-86,-1 2 0,5 2 90,-4-2 1,-1 2-249,-4 2 1,1 0-133,-1 0 55,0 6 0,-6 1 140,-2 7 0,-4-1 45,-1 0 1,0-4 45,0-1 1,-6 1-77,-3 4 0,-4 1 275,-4-1 0,2-4-83,-2-1 1,6-3 426,3 4-5,-1-7-306,-4 4-114,5-6-332,2 0 200,6 0 76,6 0 0,2 0-97,5 0 1,-4 0 67,-1 0 0,-3 0-40,3 0 0,-3 2-61,4 2 1,-5-1 1,5 6 0,-6-5-36,1 5 0,-2 0-204,-2 4 1,-2-4 33,-2 0 1,-5-1 127,-9 6 0,-2-6-106,-6 1 0,-5-6 97,0 1 1,-4-2 170,4-2 0,-4 0 0,4 0 0,1-2 0,3-2 0,7-3 0,2-6 0,-2-7 0,-1 0 0</inkml:trace>
  <inkml:trace contextRef="#ctx0" brushRef="#br0" timeOffset="66">28903 13714 8456,'5'-19'0,"-3"9"-288,2-3-245,-2 3 597,-2-3 82,0 5 1,-6-2-15,-3 6 0,-3-1 21,-1 5 1,0 5-73,0-1 1,0 6 180,0-1-117,-1 3 0,3 1 22,2 0 1,3 5 1,6-1 0,0 7 94,0-2 0,0 2-115,0 3 0,6 4-152,3-1 0,7 5 118,1-4 0,8-4-327,2-6 1,5 0 106,7 1 0,5-5-115,0-8 0,-5-3 12,-3-6 1,-7-6 132,2-3 1,-9-4 179,-5-4 0,-2-8-122,-2-6 0,-6-5 252,-2 0 1,-4 3-140,-1-2 1,-1-1-1,-4-3 1,-6 1-86,-7 3 0,-4 4-148,4 9 0,-5 0 123,1 9 1,-7-2-154,-2 11 1,0 0 89,5 4 0,0 5-141,-1 4 1,5 3-145,0 1 0,5 5 41,-5-1 1,6 2-121,-2-1 0,10-4 70,3 4 1,4-8 371,1-1 0,7-6 0,6 1 0,6-2 0,13-8 0,2-1 0</inkml:trace>
  <inkml:trace contextRef="#ctx0" brushRef="#br0" timeOffset="67">29298 13530 8456,'7'-19'-260,"3"3"104,-5-6 1,-1 6 321,-4-2 237,0 4-170,0 0 0,-6 7 26,-3 3 0,-2 2-197,-3 2 1,0 2 71,-4 2 1,2 5 44,-6 8 0,2 4 81,-2 5 1,-3 6 8,3 4 1,-7 6-211,-2 2 1,-1 6-165,1-2 0,-1 5-123,-3 4 1,3-4 138,5-1 0,2-5-150,3-7 0,2-7-134,2-2 0,8-3-145,-3-2 0,3-1 16,-3-3 502,5 3 0,2-10 0,6 4 0</inkml:trace>
  <inkml:trace contextRef="#ctx0" brushRef="#br0" timeOffset="68">27283 15216 8520,'0'-20'-418,"-6"-4"-53,-3 7 1,-2 1 313,-3 7 0,1-3 156,0 3 1,-4 4 1671,-1 0-1028,0 4 0,1 1-692,-1 0 1,-1 1-147,2 4 1,2-2 273,-2 5 0,6 1 55,3 4 0,5 5-102,-2-1 1,4 2 3,1-1 0,10-3-174,3 2 0,9-2 108,0-2 0,4-4-150,5 0 1,3-7 88,5 3 0,5-5-151,0-5 0,4-2 184,-4-6 0,-6-2-6,-7-2 1,-3 1 79,-2-6 1,-5 0-81,-4-5 0,-8 5 212,-5 1 0,-2 0-91,-2-1 1,-2-3-148,-2 3 0,-3-1 14,-7 1 1,-3 4-164,-1 9 0,-5-1 181,1 6 0,-3-1-3,-1 5 1,4 6-28,0 3 1,6 0 7,-2 4 1,4-3-98,0 8 1,6-8-137,-1-1 25,6 0 0,-3-1 155,6 1 133,0-6 0,12 3 0,2-6 0</inkml:trace>
  <inkml:trace contextRef="#ctx0" brushRef="#br0" timeOffset="69">27507 14821 8468,'-13'0'128,"-5"2"140,1 2 1,-5 9-19,4 9 1,-5 4-1,1 5 0,-3 0-60,-2 8 15,1-2 1,0 13-60,-1-6 1,7 4-293,2-4 1,-1 0-397,2-5 0,4-1 379,4-2 0,2 0-693,-2-5 1,-1 0 392,5-5 0,-4-1 463,5-3 0,0-3 0,4-6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708"/>
    </inkml:context>
    <inkml:brush xml:id="br0">
      <inkml:brushProperty name="height" value="0.053" units="cm"/>
      <inkml:brushProperty name="color" value="#FF0000"/>
    </inkml:brush>
  </inkml:definitions>
  <inkml:trace contextRef="#ctx0" brushRef="#br0">25874 777 8326,'-13'0'0,"1"-6"0,3-2 0,-2 2 808,2 1-374,3 4-528,0 1 21,6 0 1,6-2-328,3-2 1,8 1 221,5-6 1,3 5 174,2-5 1,3 0-24,1-4 0,6 0-4,-2 0 0,1 1 107,-1 3 0,3-1 20,-2 6 1,-3-5 80,2 5 0,-5-5-39,0 4 0,-3 1-54,-5 4 1,-3 0-27,-6 0 0,-2 1 17,-2 4 1,1 2 98,-5 6 0,-1 6-106,-4 3 1,-6 5 197,-2 3 0,-6 4-90,-3 6 0,1 6-56,-6 7 1,4 0-151,-4 4 0,6-3 232,-1-1 0,-2-5 52,1 0 1,1-5 8,3 1 0,3-3 81,2-2 1,-3-5-215,3-3 0,4-3-612,0-2 0,-1-1-400,2-3 1,0-3 790,4-6 0,0 0 74,0 0 1,0 0 36,0 1-99,0-1 0,0 0-176,0 0 1,0 0-58,0 0 54,0 1 1,0-1 128,0 0 1,-2-4-401,-2 0-200,2-7 304,-4 4 424,6-6 0,-5 0 0,-3 0 0</inkml:trace>
  <inkml:trace contextRef="#ctx0" brushRef="#br0" timeOffset="1">25979 1265 8465,'-20'-6'1012,"7"-1"-233,1-7-558,11 7 0,1 1-333,8 6 1,10-4 142,4-1 0,3-5-73,1 1 1,2-2 60,3-2 0,1-1-32,3 1 0,3 0 78,-3 0 0,5 0-153,3-1 0,-2 1-113,3 0 0,-4 4 90,-5 1 1,-3 0-192,-6-1 1,1 4 301,-1 5 0,0-6 0,1-2 0</inkml:trace>
  <inkml:trace contextRef="#ctx0" brushRef="#br0" timeOffset="2">27467 1014 8435,'-7'-5'0,"-5"-1"-59,3-3 1,2-1-42,-2 5 0,6-1 25,-1 2 0,3 1 108,1-6 1,5 1-109,4-6 0,4 1 83,5 0 1,2-5 139,7 1 0,-1-2-98,0 1 0,1 4 47,-1-4 0,-4 5-36,0 4 1,0-3-10,4 4 1,1 0-22,-1 0 0,-4 5 32,0-2 0,-2 4 8,2 1 1,2 0-3,-7 0 0,5 0-121,-4 0 0,-1 4 75,-4 1 0,1 5 3,-1-1 0,0 2 20,0 2 0,-4 1 2,0-1 0,-6 0 182,1 0 0,-3 2-120,-1 2 0,0 5 201,0 9 0,-1-2-126,-3 6 0,-4 5 3,-5 4 0,1 4-33,4-4 0,-4 6-205,3-2 1,-3-1 10,-1 1 1,5-5-134,-1 1 1,0-3-41,-4-2 0,1-5 142,3-3 0,-2-5-130,2-4 0,3-3 26,2-6 1,-2 0-475,1 0 211,1 1 1,4-1-341,0 0 777,6 0 0,7 6 0,7 2 0</inkml:trace>
  <inkml:trace contextRef="#ctx0" brushRef="#br0" timeOffset="3">22055 3992 8463,'-13'0'0,"0"-2"-315,0-2 0,0 2-393,0-2 0,4 3 235,0 1 473,6-6 0,-9 4 0,5-4 0,-2 6 0,1 0 0,3 0 0,-4 0 0,5 0 0,-5 0 0,2 6 0,-2 3 0,-3-2-1,4 2 1,0-6-1,0 2 1,5-4-7,-3-1 6,6 0 1,0-1 0,0-4 0,0 2-1,0-6 1,0 1-1,6-6 104,-5 1 0,3 6-56,-8 3 1,1-2 13,-6 1 0,1 1-3,-6 4 1,1 0-27,0 0 1,-2 4 18,-2 1 1,1 5-13,-6-1 1,0 2-12,-4 3 0,1-1 9,3 0 0,-3-4-7,3 0 0,-1-1 10,1 6 1,-2-7 5,7-3 0,-5 2 14,4-2 1,-4 5-24,5-4 0,-5 0-15,4 0 0,1-4 16,3 4 1,1 1-48,0-2 1,0 5 32,0-5 0,0 6-10,-1-1 1,-3 3-14,-1 1 0,1 0-2,4 0 1,-2 2-3,-3 3 0,4 1 16,-4 3 0,2 4 4,-1 0 1,2 1-6,-3 3 1,-1 0-29,2 0 1,-1-2 41,5 3 1,0-8-3,0-1 1,0-6 9,-1 2 1,6-3 3,-1-2 1,4 0 22,-3 0 1,5 0-38,-2 1 1,4-1-22,1 0 26,0 0 1,-4 0-6,-1 0 0,1 1 6,4-1 1,0 1-6,0 4 0,0-2-26,0 6 0,-5-2 0,1 2 1,-5 8 13,5-4 1,-6 3 32,1-2 0,1-1 7,0 0 1,3 1 85,-3-1-169,5-5 0,-8-2-225,7-6 1,0-4 371,4-1 266,0-5-373,0 9 1,0-9-9,0 6 0,0-5 15,0 5 1,0-5-6,0 5 4,0 0 0,0 4-12,0 0 0,0 2 20,0 2 1,0-2-16,0 3 0,0 2-2,0 2 1,-2 1 4,-2-1 1,2 3-26,-2-3 0,1 2 24,-1-2 1,2-2-15,-2-2 0,2-4 10,2 4 1,0-3-24,0-2 0,0 0 35,0 0 1,0 2-2,0 2 0,0-2-6,0 2 1,2-2 3,2-2 1,-2 5-22,2-1 0,-3 5 15,-1-4 1,0 5-10,0-1 0,0 2 8,0-2 1,0 3-17,0-3 0,0 2 4,0 3 1,0-1 0,0 0 0,0-4 1,0 0 0,-4-10-2,0 1 0,-1-2 26,5 2-18,0 0 26,0 0 1,0 0-27,0 0 0,0-4 64,0 0 0,0 0-47,0 4 1,5 2 3,-1 2 1,0-2-15,-4 2 1,0 2 9,0-1 0,0 4-24,0-5 1,5 5 23,-1-4 1,1 4-38,-5-5 1,0 3 26,0-3 0,0-1-34,0 6 0,0-6 22,0 2 0,0-2-1,0 1 0,4-2-9,0 3 1,2-4 9,-1-1 1,-2 2-46,5 3 0,-3-2 42,3 6 0,-3-5-1,4 5 1,-2-1-3,2 1 0,2 3-11,-2-3 1,3-2-27,1 2 0,-4-1-4,0 0 0,-1 3 10,6-7 0,-1 2-3,0-1 0,-4-3-7,-1 2 0,1-2 11,4-2 1,1 0 64,-1 0 1,0 1-64,0-1 1,0 0 76,0 0 0,-2 0-23,2 0 0,-3 5 9,8 0 0,-8 1-12,-1-2 0,-1-1-13,6 6 1,-1-6-2,0 2 1,0 1 2,0-1 0,2 1-12,2-2 0,-2-2 9,3 2 1,-4 2-96,-1-1 0,1-2 63,-1-7 1,0 2-7,0-2 1,5 3 43,-1 1 0,1-4-27,-5 0 1,0 0 34,0 4 1,0 0-33,1 0 0,-1 0 77,0 0 1,0 5-61,0 0 0,5 5 135,-1-1 0,2-2-125,-1 2 1,-2 0 9,6 5 0,-6-5-15,2 0 1,1-5 17,-2 5 0,5-6-52,-4 2 1,4-4 45,-5 0 1,5-6-31,-4 1 0,5-6 37,-1 1 1,-1-2-4,1-2 1,-2 0-18,2 0 1,1 0 6,-5 0 0,1 0 24,-2 0 0,0 1-23,5 4 1,-5-2 61,5 5 1,-4-3-50,4 4 0,-2-1-48,2 6 1,3-6 46,-3 1 1,0 0-36,4 4 1,-3-4 6,8 0 0,-3-1-6,-2 6 1,1-3 30,-1-2 1,0 3-20,1-3 1,-1 2 16,0 3 1,1-1-15,-1 0 0,-4 0 22,0 0 0,0 0-13,4 1 0,1-1 4,-1 0 1,2 0-3,2 0 1,-2-4 0,3 0 1,-2-5-43,2 5 1,-3-6 34,2 1 0,3-2-73,-3-2 1,5 0 64,-4 0 0,4 0-70,-4 0 1,4-5 54,-4 1 0,1 0-1,-1 4 1,-3-2 0,2-2 0,-2 2-3,-2-2 0,1 2 15,-1 2 0,-1-4-14,-3 0 1,1-5 78,-5 4 0,5 0-70,-1 0 1,-1-1 7,1-2 0,-2-4 50,2 3 1,3 2 86,-3-2 1,3 0-137,1-4 0,2 0-1,3 0 1,-4 0 10,4-1 0,-3 0-7,-2-4 1,5 4-53,0-4 0,-5 3 43,-4 2 0,0 1-22,4 4 1,-4-4 13,0 3 0,-4-1 4,4 1 0,-5-3 5,5 4 0,-4-4 0,4-1 0,-5 0 0,5-1 0,0 1 0,4 0 0,-1-5 0,-3 1 0,3-7 0,-3 3 0,4-1 19,5-5 0,-3 5-17,3-4 0,-5 0-3,-4 4 1,3-3 0,-3-2 0,-3 5 0,-2 0 1,2 6-4,-1-1 0,-1-2 4,-3 1 1,-6 1 28,1 3 1,-1 1-29,0 0 0,3-2 46,-7-2 0,2 2-39,-2-2 0,-1-4 54,6-1 0,-5-3-53,5-1 0,-5-2 2,5-3 1,0-2 36,4-7 0,0 1-25,0-1 0,-1 1 30,-3-1 1,3 1-32,-4-1 0,0 2 18,1 3 1,-7 3-17,3 5 1,-4-2 2,-1 3 0,0-3-27,0 7 1,0-2-2,0 2 0,0-3-38,0 3 1,0 2 51,0-2 1,0 0-43,0-4 0,0 4 31,0 0 1,-4 0-18,0-5 1,-1 1 12,5 0 1,0-1-5,0 1 1,0-2 0,0-3 1,0 4-1,0-4 1,0-1-71,0 1 0,0-4 67,0 4 0,-1-4-28,-4 4 0,2-1 20,-5 1 0,0 3 3,-1-2 1,-2 2 1,2 2 0,-3-1 21,-1 1 0,0-2-19,0-3 0,4 2 6,0-6 1,0 1 35,-4-1 1,2-3-35,2 3 1,-3-3 25,3-2 0,-2 5-23,-3 0 1,1 4-2,0-4 0,-1 6-34,-4-2 0,3-1-4,-2 1 0,1 0 18,-2 5 0,3 0-5,-2-1 1,-2 1 12,1 0 1,-1 1-8,2 3 0,1-3 37,-6 3 0,4 2-36,-4-2 1,2 4 84,-2-4 1,-2 4-74,7-3 0,-5 3 124,4-4 1,-1 6-86,2-2 1,2 2-5,-2-1 1,-2 2-24,1-3 1,0 4 22,5 1 1,-4-1-67,-1 1 0,1 0 56,3 0 0,-3 0-58,-1 0 0,-1-1 30,2 1 0,2-1-5,-2-4 0,0 3 9,0-2 0,1-2 0,-6 1 0,4 1 43,-4 4 0,6-1-37,-1 1 1,-4 0-1,-1 0 1,-1-5 3,1 1 0,-3-1 9,3 5 0,-3 0-15,-1 0 0,0-1 0,-1 1 0,1 4-2,0 1 1,-1 5-3,1-2 0,-5 0 3,0 0 1,1 1 1,3 4 1,1 0 19,0 0 0,-1 0-18,1 0 0,0 0 27,-1 0 1,3-5 0,2 1 0,-3-6 6,3 1 1,-2 2-25,2-2 1,-4 0 1,0-4 0,-1 4 0,-3 0 1,-4 6 3,-1-1 1,-3-2-9,-2 2 1,-4-1 5,1 5 0,-6 0-11,5 0 0,-4 5-9,4-1 1,-1 5-3,1-5 0,3 5-17,-3-5 1,3 7-4,2-3 0,1 4-219,3 1 0,2 1 72,7-1 0,1 6-444,3 3 1,2 6 204,2 7 1,2 3 409,-6 14 0,-6 4 0,-5 10 0</inkml:trace>
  <inkml:trace contextRef="#ctx0" brushRef="#br0" timeOffset="4">30601 11949 10859,'7'-25'-856,"-1"3"425,-6-9 0,0 5 579,0 4-10,0-3 1,-1 11-250,-4-4 0,0-1 106,-4 1 1,-3 5-280,3 5 0,-2 0 125,-3-1 0,1-1-162,0 6 1,-1-2 117,-4 2 0,2 2 86,-6-2 1,0 2 131,-4 2 1,-2 0-67,-3 0 1,2 0 220,-6 0 0,0 0-86,-5 0 0,-1 0 14,-3 0 0,2 0-32,-6 0 0,-5 2 97,-4 2 0,-2 2-235,2 3 1,2 2 225,-7-2 1,7 0-52,-2 4 0,2-3-9,3 8 1,1 2-114,2 2 0,4-1 50,5 1 1,-2 0-54,2 4 0,0 1 16,9-1 1,-4 0-33,4 1 1,0-1 17,5 0 1,0 1-32,-1-1 0,5 0 113,0 1 0,0-1 153,-4 0 0,0 1-136,-1-1 0,-3 5-56,-1 0 1,-6 1-4,2-1 0,-3 1 15,-1 3 0,-1 3 25,1-3 0,4-1-19,-1 1 1,6-2 3,-5 3 1,5-1 29,0 0 1,3-4-40,5 8 0,-1-2 59,5 2 0,-4 1-47,5-1 1,-1 5 60,5 0 0,0 0-44,0-4 1,1 1-7,3 2 0,-1 3-21,6 2 0,-5 2 5,5-6 1,-1 6-22,5-2 0,0-1-8,0 1 0,0-4-31,0 4 0,6 1 47,3 3 1,2 1-172,3 0 1,3-1 157,1 1 1,5 1-64,-1 3 1,-1-3 38,1 4 0,-2-3 0,2 2 1,1-5 5,-5 5 0,5-6-3,-1 6 1,-3 0-10,-1-4 0,2 2 13,2-6 0,-1-4 91,1-1 1,-5 1-89,5-1 1,-4 0 0,4-4 1,-2-1-20,2 1 0,3-5 3,-3 0 1,3-4-20,1 4 0,1-6 43,-1 2 1,0-3-25,1-2 1,3 0 15,1 1 1,1-5-41,-1 0 0,-2-5 171,6 5 0,-1-6-157,1 2 1,3-4 62,-3 0 1,-1-3-36,1-2 0,-1 3 14,1-3 1,1-2 2,-5 2 0,6-5-18,-2 5 0,-2-2 0,2 2 1,-4 1-3,4-5 0,-4 3 8,4-3 0,0 4-24,5-5 1,-1 5 2,1-5 1,-5 1-1,0-5 0,4 0-46,5 0 1,2 0 51,-2 0 0,-2 0-157,6 0 1,1-6 85,3-3 0,1-3-37,0-1 1,-5 0 59,0 0 1,-1-5-22,1 1 0,2-7 10,-6 2 1,4 2-5,-4-2 0,0 1 133,-5-1 1,2-3-124,3 3 1,-7-2 177,2-3 1,-2-1-140,3-2 1,-1 2 97,1-3 0,-1-3-77,1-1 0,-1-3-141,1-1 1,0-1 191,4 1 0,-7-1-6,2 1 1,-3-1-34,-1 1 0,1-1 0,-5 1 1,0-1-47,-5 0 0,3-3 46,-2-1 1,2-5-30,-7 5 1,-2-4-61,2 4 1,-6-4 147,2 4 0,-3-6-57,-2 2 1,0-5 1,0-4 1,-1-4-9,-3-10 0,-4 34 1,1 0-146,-1-5 1,-1 0 0,2 3-1,0-1 108,0-3 0,1-2 0,0 1 1,-1-1-223,1-5 1,-1-1-1,1-1 1,1 0 194,1 1 0,-1 1 0,-2 3 1,-1-1 81,2 0 1,-1-1 0,-3 5 0,-2 1-64,2-1 0,-1 0 1,-1 1-1,-1 2 77,0-29 1,-12 0 116,-5 4 1,-8 4 68,-6 1 1,-2 5-97,-7-1 0,-5 3-74,-4 1 1,21 26 0,-1 0-7,-1-2 0,-1 1 1,-2 3-1,0 0-89,-2-1 0,0 0 1,0 5-1,0 1 25,-5-3 1,1 2-1,0 2 1,0 0-32,-5-3 1,0 0 0,3 1 0,0 1 34,0 0 0,-1 0 1,-1-1-1,1-2-6,1 1 1,-1 0 0,-2 0 0,0 1-149,2 1 1,1 0 0,-3 0 0,0 1 146,2-1 1,0 0 0,-1 1-1,0 0-47,-1 1 1,0 1 0,1 1 0,0 1 58,-3 3 0,0 2 0,0 2 0,1 3-151,3 2 1,1 2 0,-6 0 0,0 3 39,1 1 1,0 3 0,-2 3 0,-1 4 112,1 5 0,0 3 0,-4 1 0,0 2 0,-3 3 0,0 1 0,1 2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713"/>
    </inkml:context>
    <inkml:brush xml:id="br0">
      <inkml:brushProperty name="height" value="0.053" units="cm"/>
      <inkml:brushProperty name="color" value="#FF0000"/>
    </inkml:brush>
  </inkml:definitions>
  <inkml:trace contextRef="#ctx0" brushRef="#br0">18395 6047 8562,'0'-13'-311,"0"0"1,0 4-441,0 0 1,0 5 454,0-5 349,0 6-17,0-3-34,0 0-13,0 5 2,0-5 1,0 4 56,0-2-71,0 3 1,-2-5 34,-2 6 1,3 0 1,-5-2 14,6-2 0,-2 2 33,-2-2 31,2 3-53,-9 1 24,3 0-38,-5 0 1,0 0 8,0 0 1,4 4 17,0 0-25,1 1 1,-4-4 23,3 4-8,-3-4 41,5 5-39,0-6 1,-3 1-76,5 4 58,1-4 1,2 7-38,-2-4 32,2 3 1,-8 8-11,6 2 1,-5-2-2,5 3 1,-5 1-6,4-2 1,-3 5-13,3-4 1,-3 4-3,3-5 0,-1 1-43,2-5 1,2 0 56,-2 0 0,3-4-20,1 0 0,-5-5 7,1 5-9,-1-6 27,5 9 8,0-5 31,0 6 1,2 0 10,2 1 1,-2-1 39,2 0 0,-2 5-73,-2-1 1,0 7-14,0-2 1,0 2 18,0 3 1,0-1-70,0 0 1,-2-4 44,-2 0 1,2-1-9,-2 1 0,2 1-17,2-5 1,0-1-7,0-3 1,0-1-2,0 0 0,5 0 18,-1 0 1,5 0 3,-5 1 1,5-1 22,-4 0 0,5-4 3,-1-1 0,2 1-13,2 4 1,1 1 1,-1-1 0,-4 0 16,-1 0 1,1 2 2,4 2 1,-1-2-32,-3 3 1,2-4 15,-2-1 1,3 2-42,1 3 0,-1-8 35,-3 3 1,2-3-96,-2 3 1,4 1 33,5-1 0,-4-4-11,4-1 0,-3-3 14,-2 3 0,0-5-6,0 2 1,0-4 37,0-1 1,2 0-30,3 0 1,-4 0 58,4 0 1,-4-1-48,0-4 1,-1-2 43,0-6 1,2-2 8,2-2 0,-7 1 6,4-6 0,-6 1 80,1-1 0,1-3-103,-5 3 0,-1-1 50,-4 1 1,4-1-35,1 5 0,-1-5 25,-4 1 0,-1-3-11,-4-2 1,4 3-54,-3 2 0,-2-8 34,1 4 0,1-3-5,4 2 1,0-3 19,0-1 0,1 0-4,4 5 1,-2-1-3,5 1 1,-5 0-6,2-1 1,1 1-24,-2 0 1,5-1 27,-5 1 0,5-2-58,-5-3 1,2 4 25,-1-4 1,-4 3-9,3 2 0,-4-1 12,-4 1 1,-3 4-5,-6 0 1,-2 5 19,-3-5 1,-6 5-13,-7 0 1,-6 4-3,2 4 1,-3-1-1,-1 5 0,-1 1 0,1 4 1,-1 0-76,1 0 1,5 1-171,3 4 0,5 4 244,4 8 0,-9 4 0,3 5 0</inkml:trace>
  <inkml:trace contextRef="#ctx0" brushRef="#br0" timeOffset="1">5741 18404 25135,'0'-13'-9831,"0"0"8090,0 0 0,0 4 595,0 0 560,-6 6 0,5-4 20,-4 3 1071,4 2-638,1-9 0,1 8-190,4-6 1,1 4 1189,2-3 1,4 0 87,-3 0 0,3-3 105,1 7 0,0-5 259,0 5 1,0-5-17,0 5 1,1-2-176,-1 1 0,-5 4 143,1-4 0,1 4-778,8 1 1,-2 0-509,6 0 1,0 0-3,4 0 0,1 0-133,-1 0 1,5-4 53,-1-1 0,3 1-77,-3 4 0,-2-2 20,3-2 0,-2 3-33,2-4 1,-3 4 262,2 1 1,-2 0-49,-1 0 0,3 0-8,1 0 0,4 0-18,-4 0 1,1 0-142,-1 0 0,-3 0 84,2 0 0,2 0-38,-1 0 1,1 0 29,-1 0 1,-2 0 46,6 0 1,-4 0 98,4 0 1,-4-5 63,4 1 1,-4-1-42,4 5 1,-4 0-104,4 0 1,-4 0-1,4 0 0,0 0 0,4 0 0,1 0-9,-1 0 1,1 0 4,-1 0 0,-2 0 7,2 0 0,-2 0-154,7 0 0,-3 0 81,-2 0 0,-4 0 57,1 0 1,-3 0 12,2 0 1,2-4 127,-6 0 1,1-1-49,-2 5 0,0-1 27,5-4 0,0 4 46,4-3 0,2 2-118,3 2 1,-1 0 92,5 0 1,-1 0-90,1 0 1,2 0-40,-6 0 0,4 0-107,-4 0 1,-2 2-16,-7 2 1,8-1-73,-4 6 1,1-6 50,-1 1 1,-2-1 103,7 1 1,-2-2-3,2 2 1,-3-2 77,3-2 0,-3 0 2,-1 0 1,3 0 36,1 0 1,5 0 16,-6 0 0,1-5 164,-4 1 1,5-1-137,4 5 1,-4-1 9,-1-3 0,-8 2 3,-1-2 0,-1 2-79,1 2 0,-3 0-52,-5 0 1,-1 0-2,0 0 1,5 2-97,0 2 0,0-2-114,-5 2 1,2 3-100,2 2 0,3-3 89,2-2 0,3 2-6,-3-1 1,3-1 155,1-4 0,1 0 63,-1 0 0,1 0 137,-1 0 0,1-1 41,-1-4 0,1 4 163,-1-4 0,-3-1 102,-1 2 0,0 0-102,4 4 1,1 0-174,-1 0 0,2 0-84,3 0 1,-6 0-102,6 0 1,-4 4-51,8 0 1,-4 5-185,4-4 1,-6 0 86,2 0 1,-3-4-61,-1 4 1,-5-4 201,0-1 1,-6 0 82,2 0 0,-3 0 92,-2 0 0,-5 0 19,-4 0 1,2 0 229,-1 0 1,-1-4 89,-3-1 1,-1 1-112,0 4 0,0 0-176,0 0 0,2 0-413,2 0 0,2 0 125,3 0 0,3 0-80,-3 0 0,4 1-1,5 4 0,-4-2-154,-1 6 1,-1-6-50,-8 1 0,1 2-173,-5-2 0,0 5 158,0-5 1,1 2-5,-1-1 1,-5-2-52,1 5-1051,-6-5 206,3 3 448,-6-6 1169,0 0 365,0-6-2833,0 5 44,-6-11-379,5 11 1795,-5-5 922,6 6 1,6 0 0,1 0 0</inkml:trace>
  <inkml:trace contextRef="#ctx0" brushRef="#br0" timeOffset="2">3634 11475 27649,'-7'0'-5847,"1"0"6024,0 0 0,5 6 0,-5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716"/>
    </inkml:context>
    <inkml:brush xml:id="br0">
      <inkml:brushProperty name="height" value="0.053" units="cm"/>
      <inkml:brushProperty name="color" value="#FF0000"/>
    </inkml:brush>
  </inkml:definitions>
  <inkml:trace contextRef="#ctx0" brushRef="#br0">30074 11593 21040,'0'-13'-6089,"0"0"6672,0 6 1,-1-1-725,-3 4-1646,2 3 474,-4-5 449,6 6 905,0 0 0,2 4-373,2 0 0,3 1-181,7-5 0,5 0 77,3 0 1,2 0 252,3 0 1,4 0 458,-1 0 1,2-5 243,-1 1 1,-3 0-45,3 4 0,-4-2-384,0-2 0,-2 2 272,-3-2 1,-3 4-276,-6 4 1,0-1-503,0 6 1,-4-5-159,0 5 1,-6-4 395,1 3 1,-1-3-584,1 4 350,-2-6-272,9 2 0,-8-5 558,6 0 1,-4 0 253,3 0 1,1 0 276,4 0 0,5-4 418,-1 0 1,5-5-336,-4 4 0,4-5 203,-5 1 1,2 2-156,-1-2 1,-3 6 254,2-1 0,-7 2-714,-1 2 1,-4 0 59,3 0 0,-5 6-138,2 3 0,1 3-226,-2 1 0,2 5-35,-2-1 0,5 1-604,9-5 0,3-6 299,10-2 1,3-5 328,5-5 0,7-2 272,2-6 1,3-2 259,2-2-98,-6 8 1,4-9 0,-4 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761"/>
    </inkml:context>
    <inkml:brush xml:id="br0">
      <inkml:brushProperty name="height" value="0.053" units="cm"/>
      <inkml:brushProperty name="color" value="#FF0000"/>
    </inkml:brush>
  </inkml:definitions>
  <inkml:trace contextRef="#ctx0" brushRef="#br0">23399 17812 25784,'13'-6'431,"0"3"-1201,0-6 1,0 5 624,0-5 1,1 2 428,-1-2-461,0-3 172,-6 11 1,5-10-181,-3 7 256,2 0-13,3 4 1,-1 0-255,0 0 1,0 0 34,0 0 1,0 1-233,1 3 0,-1-1 11,0 6 0,0-6 15,0 1 1,0 2 129,1-1 0,-1 1-267,0-2 0,2-3 252,2 4 1,-2-4 325,2-1 0,-1 0 2,2 0 1,-2 0 243,6 0 0,-4 0 53,3 0 0,1 5-232,5-1 1,-1 5-74,0-5 1,1 6-51,-1-1 1,0 2-201,1-3 0,1 3-17,2-7 1,0 6-102,5-1 1,-6-2 24,2 2 1,-2-6 150,2 1 0,-4 2 156,4-1 1,-3 3-28,-2-3 1,5-1 319,0-4 1,1 5-114,-1-1 1,-2 0-44,6-4 0,0 0 120,5 0 0,-1 0-27,1 0 1,-1 0-160,1 0 1,-1 0 73,1 0 0,4 0 40,-1 0 1,6 0-149,-5 0 0,5 0 162,0 0 1,0-1-101,0-3 1,0 2-1,-5-2 0,0 1-18,-4-2 1,4 4-19,-1-4 0,6 3 12,-5-3 0,0 4-7,-5-4 1,5 4-82,0 1 1,6 0 9,-2 0 0,-1 1-179,1 4 0,2-4 60,7 4 0,-2 0-99,7 0 0,-8 1 36,-1-2 1,2-2 22,-7 2 1,7-1 21,-7 1 0,-1-2 65,1 2 0,-4-2 74,4-2 0,-4 0 51,4 0 0,1 0 88,3 0 0,2 0-49,3 0 1,-2 0 29,2 0 0,-3 1-127,-2 3 0,6-2 11,-1 2 0,5-2 25,0-2 1,1 0-37,-2 0 1,4 4-96,-4 0 1,-1 1 65,2-5 0,-11 0 19,1 0 0,-2 0 16,3 0 1,-5 0 53,0 0 1,-4 0 15,5 0 0,-7 0-32,2 0 0,1 0-21,-1 0 1,1 0 67,-1 0 1,-3 0-70,3 0 1,-3 0-14,-1 0 0,-1 0-15,1 0 0,-1-2 68,1-2 1,4 3-14,-1-4 1,3 4-52,-2 1 1,-2 0-22,6 0 1,-5 0-31,1 0 1,-5 0 2,-4 0 1,-2 4-153,-7 0 1,-1 1 84,-3-5 1,1 0 38,-5 0 1,4 0-20,-5 0 1,2 0 62,-1 0 1,-4 0 19,4 0 1,-2-6 24,2-3 1,-2 2 16,6-2 0,-5 2 142,5-2 1,-4-3-142,4 4 1,-6-4-253,1-1 0,2 4 187,-1 0 1,-1 0-175,-3-4 0,-6 0-293,1 0 0,0 0 46,4-1 1,0 0-16,0-4 0,1 2-105,-1-6 0,0 5 70,0-5 0,5 4 297,-1-4 1,-1 2-384,-7-2 1,3-5 77,-3 1 1,-4-2 70,0-7 0,1 1-121,-2-1 1,0-7-83,-4 2 1,-5-4-132,-4 0 1,-3 2 42,-1-6 1,0 5-114,0-1 1,-1 2 101,1-2 1,0 4 282,0 1 1,1-1 55,3 5 1,-1 2 42,6-3 0,-5 7 120,5-2 0,-5 4 243,4 0 0,0-3-35,0-1 1,-2 4 111,-6 6 0,-2-1 192,-2-5 1,0 5 113,-4 0 1,-1 2 179,-5-2 0,1 3 208,0 6 1,-1-5-36,1 0 1,0 1-55,-1 4 1,1 1 198,0 3 1,4-2-242,0 2 1,1 1-61,-1 0 1,-3-1-202,3-4 0,2 0-241,-2-1 1,4 1-229,-3 0 0,-1 0 283,-5 0 0,1-1-145,0 1 1,-5 0-86,0 0 1,-7 1 194,-1 3 1,-2-2-40,-8 2 1,-3 2-38,-5-2 1,-6 6 374,1-1 1,-2-2-215,-2 1 0,0-3 82,0 3 0,-4-4-82,0 5 1,-2-5-38,2 5 1,1-2-175,32 3 0,0 2 1,-32-1 75,-1-2 0,-2 2-52,2 2 0,-2-4 13,2-1 0,1 1-95,-6 4 1,5 0 120,-4 0 0,36 1 0,-1 0-64,-2 1 1,-1 0-1,1-1 1,0 1 38,-3 2 1,0 1-1,1-3 1,0 0-13,-1 2 1,0 1 0,-1-3-1,0-1-33,1 1 1,0 0 0,-1 1-1,-1 0-21,0-1 1,0 0 0,0 1 0,0 0 20,0 0 0,0-1 0,2-2 0,0 1-33,0 1 1,0 0 0,3 1 0,0 0-7,-1-1 0,1 1 0,0 1 1,1 0-33,1-1 0,-1-1 0,3 2 1,0 1 8,-1-3 1,1 0-1,-33 7 22,32-7 1,1 0 0,-32 7 17,-1-5 0,-2 2-31,2-1 0,33-4 1,0 1 35,-34 6 0,34-5 0,0-1 37,-33 7 0,-1-5-1,5 5 1,1-5 1,-1 5 1,0-5 59,0 5 1,5-5-95,-1 5 0,7 0 52,-2 4 0,2-1-2,3-3 1,1 2-40,2-2 1,2-2-6,4 2 1,6-1-2,-3 0 0,8 3-77,-3-7 0,4 2 57,-4-2 1,6-2-64,-2 2 1,4 2-13,0-2 0,1 1-32,0-5 0,1 4 98,3 1 0,-2-1-56,7-4 1,-5 4 95,4 1 1,-4-1-81,5-4 0,-2 4 69,1 1 1,4 4-83,-4-5 0,3 2-82,2-2 0,0 2-17,0 3 1,0 3-297,0-4 1,-1 4 4,1 1 0,4 0-323,1 1 1,3 0-46,-4 4 1,5 1-146,-5 3 1,5 3 106,-5-3 1,6 4-209,-1 5 1,-2 2 135,2 7 1,-1 1 100,5 3 1,0 7-142,0 6 1,0 0 392,0-4 1,0 10 133,0 3 0,-5-27 0,-1 1 423,-3-1 0,0 1 0,0 3 0,-1 0 0,-2 0 0,-1 1 0,-2 1 0,-2 0 0,-3 4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781"/>
    </inkml:context>
    <inkml:brush xml:id="br0">
      <inkml:brushProperty name="height" value="0.053" units="cm"/>
      <inkml:brushProperty name="color" value="#FF0000"/>
    </inkml:brush>
  </inkml:definitions>
  <inkml:trace contextRef="#ctx0" brushRef="#br0">18461 6297 30694,'-8'0'-1842,"3"0"0,3 0 874,-2 0 792,2 0 113,-4 0 94,1 0 1,2 0-156,-6 0 114,6 0-11,-9 0 11,5 0 0,-2 0-9,0 0 0,1 2-109,-6 2 1,1-2 41,0 2 0,-2 2-71,-2-2 0,2 7-236,-2-3 0,-2 0 116,1 0 1,-1 1-118,2 4 0,2-4 39,-3 0 1,4-2 0,1 2 1,-1 3-2,1-3 1,0 2-141,0 2 1,0-4 237,0 0 0,4-2 59,0 2 1,5 3-365,-5-3 1,4-2 237,-3 2 0,5-1-1116,-2 6 640,4-1 0,1 0-73,0 0 1,0 0 91,0 0 0,4 1 24,1-1 1,3 0 286,-3 0 0,5 0 390,-1 1 0,-2 0-265,2 4 0,-5-4 281,5 4 1,0-3 383,4-2 0,0 0 329,0 0 1,1 0 19,-1 0 1,4-1 66,1-3 1,5 1 79,-1-5 1,-1 0-109,1 0 0,0-4 293,4 4 1,-1-4 127,-3-1 1,3 0-243,-3 0 0,-2 0-120,2 0 0,-4 0-5,3 0 0,-4 0-244,0 0 1,2 0-214,-1 0 1,-1-1-149,-4-4 0,-4 2-488,0-5 1,-2-1-404,2-4 1,3 2 44,-3-2 1,1 3-111,-1-8 0,1 2-169,-6-1 0,5 1-68,-5-6 0,1 4-239,-5-4 1,1 5 94,4-5 1,-4 4 365,3-4 0,-2 6 265,-2-2 1,4 4 110,1 1 0,3-2 205,-3-3 0,4 4 175,-5-4 1,0 4-124,-4 0 0,-1 6 246,-3-1 1,-4 0 393,-5-4 0,-7 4 451,-7 0 1,-5 5 236,-7-5 1,-5 6-128,0-1 1,-6 2-123,2 2 0,-2 6 14,2 3 0,2 3 842,7 1-1291,-6 6 0,4 1 0,-5 7 1</inkml:trace>
  <inkml:trace contextRef="#ctx0" brushRef="#br0" timeOffset="1">19356 6903 29203,'-13'-6'-3701,"6"5"1,-5-11 2135,3 4 0,2-3 632,-2 2 0,5-2 163,-5 2 0,5-3 147,-5-1 1,1 0 242,0 0 0,-3 4 261,7 0 1,-6 6-387,1-1 564,-3 2 1,-2 2 699,-4 0 1,3 0 105,-2 0 1,2 2 179,2 2 1,-1-1-38,-4 6 1,3-5 1008,-2 5-1209,2-6 0,2 7-755,0-5 1,4-1 224,0-4-305,0 6 1,-4-3-80,0 6 1,0-5-120,0 5 0,1-5 33,3 5 0,-2 0-328,2 4 1,2 0-147,-2 0 0,1 0 129,0 1 1,0 3-218,4 1 1,2 1-340,-2-2 0,3-1 4,1 6 1,0-4-6,0 4 1,5-4 217,4 3 0,3-3 451,1 4 0,6-6 535,3 2 0,3 1 72,1-2 1,5 2 269,0-1 0,1-3 224,-1 2 0,-2-2 150,6-2 0,-6 0 31,2 0 1,-3 0-136,-2 1 1,-1-6-100,-3 1 1,1-4-276,-5 3 1,-1-5 2,-3 2 1,3-4 104,1-1 0,-1 0-7,-4 0 0,5 0-67,0 0 0,1-6-142,-2-3 0,-7-4-460,4-4 1,-4-4-313,3-5 1,-6 0-230,-2-1 1,-4 1-266,-1 0 1,0-5-216,0 0 0,-10-1 52,-3 1 1,-5 5 281,1-1 1,-8 2 459,-6 8 0,-6-4 621,2 8 1,-7 2 382,-2 6 0,0 4 335,5-4 1,4 10 1842,-1 3-2212,13 10 0,-8-3 1,11 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809"/>
    </inkml:context>
    <inkml:brush xml:id="br0">
      <inkml:brushProperty name="height" value="0.053" units="cm"/>
      <inkml:brushProperty name="color" value="#FF0000"/>
    </inkml:brush>
  </inkml:definitions>
  <inkml:trace contextRef="#ctx0" brushRef="#br0">4464 5336 8398,'1'-27'-871,"4"1"435,-4 5 109,5 8 366,-6 2-10,0 9-89,0-10 82,0 11-141,0-5 116,0 6-2,0 6 0,0-3 3,0 6 1,0-6 0,0 4 101,0-3 75,0-2 0,-2 4 160,-2-6-248,3 0 99,-5 0-146,0-6 0,3 4 17,-6-2-13,6 2-36,-8 2 1,8 0 11,-6 0-36,0 0 0,-3 2-35,4 2 1,-4-1 65,3 6 1,2-6 202,-2 1-53,6-2 21,-9 4-140,11-5 0,-6 5 66,2-6-41,4 0 14,-5 0-218,6 0 453,0 0-176,-6 0 225,5 0-181,-5 0-135,6 0-215,0 0 182,6 6 1,-3-5-8,5 4 1,-3 0 2,3 0 0,-3-1 79,4-4-43,-1 0 0,6 0-16,-1 0 1,-4 0 10,-1 0 0,0-1 40,0-4-31,4 4-60,-5-11 18,7 11 0,-1-10-5,0 7 0,-4 0-30,-1 4 0,-3 0-102,4 0 1,-5 0 50,5 0 1,-5 0-102,5 0 109,-6 0 146,3 0 332,-6 0 632,0 0-1028,0-6 89,0 4 1,0-5-226,0 3 41,0 2-225,0-4 178,0 6-109,0 0 265,-6 0-59,4 0-266,-3-5 61,-1 3-370,4-4 196,-4 6 60,6 0-143,0 0 560,0 6 0,-1-3-58,-3 6 0,2-5 179,-2 5-173,2-6 153,2 3 1,-1-6-62,-4 0 22,4 0-115,-5 0 0,8 0 3,2 0 1,-1 0-4,6 0 1,-1-6 9,6-3 0,-1 2-57,0-2 1,-4 2 42,-1-2 1,-5-3-1,2 3 47,2 4 1,-7-3 9,0 4 1,-6 2-28,-7-2 0,0 4 3,0 4 1,-5 1-27,1 8 0,-5-1 22,4 10 0,-4-5-22,5 5 1,-5 4 8,4 5 1,1 0-2,3-5 1,7 1-38,3-1 1,-2-4-3,1 0 0,3-6-45,6 2 1,3-5-17,6-4 0,1 1-30,-1-6 0,0 1 87,0-5 1,-4-2-5,0-2 1,-2-4 14,2-5 1,1-6-8,-6-3 1,1 2 63,-5-2 0,-5 1 12,1-1 0,-11-3-44,2 3 1,-9-1 2,0 1 1,-3-1-12,-1 5 1,0 1 58,-1 3 1,1 3 108,0 2 1,-1 3-114,1 6 1,1 7 12,3 7 1,-1 6 24,5 11 1,2 2 20,7 7 1,-1 4-88,6 0 0,1-5-19,7-4 1,4-5-195,5 0 0,6-3 142,3-5 1,3-5-199,1-8 0,5-3 2,-1-6 0,3 0 119,-3 0 0,-2-2-18,3-2 1,-9-3-3,-5-6 1,-4-6 206,-4-3 0,-3 1-159,-6-1 1,0 0 160,0-4 0,-6-5-28,-3 0 0,-4-1-32,-4 1 1,2 4 30,-2-4 1,2 5 106,2 4 1,-5 3-77,1 5 1,-1 3 363,5 2-158,0-3 1,0 11 56,-1-4-386,7 10 0,1 6 91,6 7 1,0 5-121,0-1 1,0 5 66,0 3 0,6-2-164,3 3 0,3-3 2,1-2 1,1-1-179,4-3 1,1-3 72,3-6 1,1-4 167,-5 0 1,1-6-86,-2 1 0,-6-4-149,2-4-5,-3 2 131,-3-9 208,-1 9 0,-6-4 0,0 6 0</inkml:trace>
  <inkml:trace contextRef="#ctx0" brushRef="#br0" timeOffset="1">4595 12529 8476,'-8'0'-215,"-1"0"0,4 1-415,-3 4 0,3 6 504,-3 7 0,5 1 411,-2-2 1,4-2-30,1 3-299,0-4 1,0-1-73,0 1 0,1-7-3,4-3 1,2-2 11,6-2 1,-4-6-1,0-3 0,-2-8 27,2-5 1,-3-5-13,-6-3 1,0 2 151,0-3 1,-2 3-48,-2 2 0,-4 0 153,-5-1 0,-6 5-86,-3 0 1,3 8 93,2 0 1,-2 3 11,1 6 0,-4 1 227,5 4 1,-1 1-99,5 4 0,4 4-100,0 8 1,6 4-174,-1 5 1,3 0 58,1 1 1,3 3-171,5 1 1,1 0 51,9-5 1,-2-5-213,1-4 1,2-4 107,3-4 1,3-3 23,-3-6 1,-1 0-56,0 0 1,-4-6 98,0-3 1,-7-4 40,-1-4 0,-6 1 1,1-6 1,-2 4 19,-2-4 1,-6 2 1,-3-2 1,-4-3 20,-4 3 0,2-2 11,-3 2 1,-1-1 113,2 6 0,-5 0 150,4 9 1,-4-3-69,5 7 0,-5 0 1,4 4 1,1 5-175,4 4 1,1 7-186,3 2 0,3 7-48,6 1 0,2 2-286,2 7 0,9 0 452,9 5 0,3 5 0,1 2 0</inkml:trace>
  <inkml:trace contextRef="#ctx0" brushRef="#br0" timeOffset="2">11877 9788 6434,'1'-7'-128,"4"3"1,-4-4 138,4 0 1,1-4-5,-2-1 1,6 0-7,-1-1 0,-2 0-6,2-4 0,-2 4 15,2-4 1,3-1-12,-3 1 0,-2 1 16,2 4 0,0 0-3,4-1 0,-5 1 5,1 0 1,4-5-19,5 1 0,1-5 2,-1 4 0,-2-5-10,6 1 1,-2-7-2,2-2 0,1 0 4,-5 5 0,4-5-3,-4 0 1,-1 2 51,-4 7 1,0-1-46,1 5 1,-3-4 109,-2 5 1,1-1-83,-5 5 1,5 4 9,-1 0 0,-2 1-27,2-6 0,4 1-2,5 0 0,1-5-16,-2 1 0,-1-5-15,6 4 0,-1-5-172,1 1 204,2-3-15,-3-1 1,1 1-33,0 3 33,-6-3 17,9 10 1,-11-4 20,4 6-41,-3 0 36,-2 0 1,0 0 3,0-1 1,5 1 28,-1 0 0,2 3 15,-1-3 0,-2 2-23,6-6 1,-5-2-15,5 1 1,-4-4-70,4 5 0,0-5 31,4 4 1,-1-4-10,-3 5 1,1-1 15,-5 5 0,4 1-4,-5 4 1,-1 0 2,-7 4 0,3 2-2,-3-2 1,-2 2 149,2 2-126,-6 0 131,8 6 0,-5-3-80,3 6 0,1-5 8,-5 5 1,4-4 22,-5 3 0,6-3 20,-1 4 1,-2-1-36,2 6 1,-2 0-2,2 4 0,3-2 44,-3 6 1,-2 0-45,2 4 0,-2 0-50,2 1 1,2 4-25,-2-1 1,3 1-11,1-5 1,0 1 18,0-1 0,5 0-11,0 1 1,-1-2-61,-4-3 1,6-2 75,3-2 1,-3-2-4,-1 6 0,-2-6-7,1 1 1,-2 2-2,3-1 1,1 4 0,-2-4 1,2 1 1,-1-2 0,2-1-20,7 6 1,-1-6-3,0 2 0,2-4-7,3 0 0,-3 3-7,2 1 0,3-1-51,-3-3 1,1-1 64,-5 0 1,1 0-27,-1 0 0,-1 2 15,-3 2 1,-3 0-3,-6 4 1,0 1 22,0 5 1,1-1 0,-1 0 0,-2-2 30,-2 2 1,3-7 105,-3 8 1,2-4-102,3 3 0,5-4-19,2 0 0,6-6-24,4 2 0,-2-3-71,6-2 0,1-6-213,8-3 1,2-2 76,2-2 0,3-6-174,-3-3 0,-1-2-241,2-3 1,-7 1 614,2 0 0,-3 0 0,-2 0 0</inkml:trace>
  <inkml:trace contextRef="#ctx0" brushRef="#br0" timeOffset="3">14629 9565 8362,'-34'-33'0,"2"11"-281,6 0 1,4 12-445,0 6 0,6 2 725,-2 2 0,4 6 0,-5 1 0,-2 7 0</inkml:trace>
  <inkml:trace contextRef="#ctx0" brushRef="#br0" timeOffset="4">2660 5612 8475,'-40'8'0,"1"-1"0,-1-3 0,1 4 0,-1 5 0,2 0 0,3 0 0,-3 2 0,3 2 0,1-1 0,-1 6 0,6-4 0,-2 4 0,-1 0 0,1 4 0,1 1 0,3-1 0,-3 5-203,-1-1 1,0 6-238,5-6 1,-1 5 307,1-4 0,1 6 160,3-2 1,-3 3 0,3 1-4,3-5 0,-4 4-27,5-3 0,-5 5-4,1 4 1,-3-2 39,-1 6 0,0 1-14,-1 3 1,-1 1-208,-2 0 1,0 5 248,-5 4 1,5-2 3,-5 1 0,5 1-31,0 4 0,8 4 12,4 0 0,3-4 5,2-4 0,6-2-7,3 1 1,2-4-63,2-8 1,12 0 55,5-5 1,8 0-21,6-4 1,4-7-20,9-2 1,3-3-8,5-2 0,3 1-213,2-1 1,3 0 181,5 1 1,3 3-155,-33-14 0,0-1 0,1 1 0,0 0 183,1-1 1,0 1-1,1 3 1,-1 2-4,-4 2 0,0 2 0,3 1 0,1 1 5,-4 0 0,0 3 1,1 1-1,0 2 1,0 2 0,-2 0 1,1 1-1,-1-1-14,-2-2 0,1-1 1,1-2-1,1-1 0,-3-2 1,1-1-1,1-5 1,0-3 137,34 9 1,0-14-120,0-13 1,-29-5 0,0-2 24,1-3 1,-1-2-1,4-4 1,-1-3-133,-3 0 0,0-2 0,0-3 0,-1-1 111,2-1 1,-1-1 0,1-2 0,1-1-182,5-2 0,0-1 0,-3-2 0,0-1 183,3 1 0,0 0 0,-3-1 0,-2 0 3,-1 1 1,-1 0 0,-1-1 0,0 0-38,-3-1 1,0 0 0,-1-2 0,1 0 7,1 2 0,-2-1 0,-1-3 1,-2-1-9,1-1 1,-3-2 0,-2-2 0,-1-1 20,-2 0 1,-1-1 0,-2-1 0,-2-1-5,-1 3 1,-2 0 0,-2-3-1,-2-1 25,0 2 0,-2-1 0,-1 0 0,-1-2-23,-1 1 0,-1-1 0,-1 0 0,0 1 64,-3-1 0,0 0 1,-3 0-1,-2 1-29,-1-1 1,-1 0 0,0 3 0,-1 1 8,-2 0 0,-1 1 0,-2 2 0,-2 0 46,-2 2 1,-1 0 0,-1 4 0,-2 1 45,0 3 0,-2 2 0,0 2 0,-1 2-50,-1 1 0,-2 1 0,-26-16 179,0 5 1,-4 10-322,0 2 1,-6 7 104,2 7 0,-5 7-203,-4 6 0,-2 11 42,35-1 0,0 2 1,-2 3-1,1 3-130,3 1 1,0 1 0,-3 3 0,0 1-57,1 4 1,0 1 0,-1 1 0,1 2 307,-3 2 0,1 2 0,3 2 0,0 1 0,-4 4 0,-2 1 0,0 1 0,-2 1 0</inkml:trace>
  <inkml:trace contextRef="#ctx0" brushRef="#br0" timeOffset="5">2554 11527 8478,'-39'6'-295,"-5"-3"48,0 6 1,0 0-120,5 4 1,-2-4 187,-3 0 1,3-6 120,-3 1 0,3-4 39,2-4 1,-1 1-16,1-6 1,-1 6 90,1-2 1,-5 4-2,0 1 0,-2 7 19,3 7 0,0 5 89,-5 7 1,0 13-347,-5 10 1,0 3 222,27-21 0,0 0 0,-1 0 0,1 1-1,-1 2 0,1 2 1,2 0-1,1 1-20,1 2 0,1 1 1,0 2-1,2 0 11,1-1 0,1 1 1,1 1-1,1-1-20,4 0 1,0 0 0,-1-2 0,1 0-8,2 2 1,0-1-1,1 2 1,0 1 5,3 0 1,1 0 0,-1-3-1,0 0 0,3 1 0,0-1 0,-3 32 24,5-33 0,0-1 1,2 32 8,2-1 0,4-3 122,5-1 1,6-2-90,3-2 0,4 2 15,5-2 1,4-2-34,-14-29 1,2-1 0,0 3 0,2 0 3,3 2 1,1 0-1,1 1 1,0-1-70,3-2 1,0 0 0,-1-2 0,0-1 47,3 1 0,1 0 1,-4-3-1,1-1-346,6 2 0,1-1 0,3 2 0,1 0 341,2 1 0,0 0 0,0-1 0,0 0-90,0 1 0,0-1 1,-3-1-1,1-1 23,3 3 1,2 0-1,-1-3 1,1-1-5,3 2 1,1 0-1,-5-5 1,-1 0 26,-1-2 1,0 0 0,-1-1 0,1-1-5,2 0 0,1-1 1,-2-2-1,1-2 12,2-1 0,1-1 0,-3 0 0,0-1 1,3-3 1,-1-1 0,-2 1 0,-1-2-53,1-1 0,1-3 1,-2-2-1,1-2 40,0-2 0,0-3 0,-2-2 0,-1-3-15,4-1 0,-1-2 0,-5-4 0,0-2-16,3-3 1,0-2 0,-1-2 0,-1-1-6,3-2 1,-1-1 0,-5 1 0,0-1 24,-1-4 0,-1-1 1,-3 0-1,-1-1-6,3 0 0,-1-1 0,-5 0 1,0-1 18,1-1 1,0 1 0,-4 1-1,-1 1-166,1 0 1,-1-1 0,-4 2 0,-1-1 206,-3 0 0,-1 0 0,-1 1 0,-2 0-248,10-30 1,-7 0 268,-5 0 0,-7-4-56,-7 0 1,0 30 0,-2-1 3,1 2 0,-2-1 0,-2-4 0,-3-1-66,-2-1 1,-2 0 0,0-1-1,-1-1 75,0-5 1,0 0 0,-3 3 0,0-1-12,-2-1 1,0-1 0,-2-5-1,-2 0 1,0 1 0,0 0 1,-1-3-1,1 0-10,0 1 0,0-1 0,1 2 0,-1-1 10,-1 2 1,-2 0 0,1-1 0,0 0-44,-2 3 0,-1 1 1,-1 0-1,-2 1 74,0 4 1,-2 1 0,1 2 0,-2 1 64,1 5 0,-2 1 0,-1 2 0,-2 1-98,0 0 0,0 2 0,0 2 0,-1 2 54,-1 1 1,-1 1-1,2 1 1,-1 2-50,-5 0 1,0 1 0,0 2 0,0 0 2,-2 4 1,0 1-1,-1 3 1,0 2-7,-1 2 1,0 2-1,-3 4 1,-1 3 30,0 1 0,-1 4 0,-4 6 0,1 5-101,3 5 0,1 4 1,-5 3-1,1 3-210,1 2 1,1 2 0,-2 3 0,2 3 60,0 3 1,2 2 0,2 3 0,1 2-651,0 2 0,1 2 868,4 0 0,1 3 0,0 2 0,1 2 0,2 0 0,1 1 0</inkml:trace>
  <inkml:trace contextRef="#ctx0" brushRef="#br0" timeOffset="6">15287 10329 21109,'0'-8'-2898,"0"-3"1,0 8 1119,0-6 840,0 6 411,0-3 351,0 6 1,-1 6 494,-3 3 1,2 8-456,-2 5 1,1 3-480,-2 2 1,4 0 701,-3 4 0,-2 3 48,1 5 1,1 1-82,4-1 1,0 5-63,0 0 0,0 0 3,0-4 1,0-5-349,0 0 1,0-6 228,0 2 0,0-3-1,0-2 0,1-6-87,4-2 1,-4 1-68,4-1 1,0-5-73,0-4 1,1-2 219,-2 2-236,-2 2 0,3-8 895,-5 6-613,6-6-4,-4 3 1,4-8 987,-6-2 1,0 0-797,0-10 1,-5 3-262,1-11 1,-1-2 57,5-6 1,-1-4 264,-3-6 1,2 2-615,-2 3 0,2-3 445,2 3 0,0 1 77,0-1 1,0 5-788,0-6 0,0 7 942,0-2 1,0 8 36,0 1 1,0 6-54,0-2 1,2 4 212,2 1 455,-2-1-489,3 1 561,-5 6-1011,0 1 0,0 7-23,0 4 1,0 4 83,0 8 1,-4 4 168,0 5 1,-5 2 20,4 3 1,-3 2-278,3 7 1,1-1 98,4 1 0,0-1-402,0 1 1,0-2 416,0-3 0,0 3-19,0-3 0,0-1 0,0 1 0,0-4-217,0 4 1,-4-6 154,-1 2 0,-4-5 251,5-4 72,0-3 27,-2-6 1,3-5 549,-6-4 0,5-10-707,-5-7 0,4-4-438,-3-5 1,3-5 72,-3 1 0,5-2-195,-2-7 0,-1 4-8,2-4 1,0 6-131,4-2 1,0 5-68,0 4 0,4 3-1362,0 6 2568,7 5 0,2 2 0,7 6 0</inkml:trace>
  <inkml:trace contextRef="#ctx0" brushRef="#br0" timeOffset="7">11772 3149 10663,'-13'0'-571,"4"0"-586,0 0 693,6 0 538,-3 0 0,2 1 86,-1 4 1,0 2-43,0 6 1,4 6-105,-4 3 0,-1 0 21,2 4 1,-5-2-20,5 6 0,0 3-15,4-3 1,0 3-55,0-3 0,0 0 46,0 5 0,0-5-172,0 6 0,4-6 94,0 5 0,5 1 29,-5 3 0,2 1 25,-1-1 0,-4 1-4,4-1 1,-4 5 51,-1 0 1,0 1 21,0-1 1,0-1 133,0 5-157,-6-5-96,5 14 1,-11-9 314,3 9 1,-1-1-104,1 1 1,-2-2 1,2 7 0,-3-11-50,-1 2 0,4-3-20,0 2 0,6-5-16,-1-3 0,3-3-5,1-1 1,0-1-23,0 1 0,1-5-7,3 0 1,-1 0-14,6 4 1,-5 2 46,5 3 1,0-1-12,4 5 0,-4 0-29,0 5 1,-2 1 14,2 3 1,1-1-252,-6 6 1,2-5 212,-1 4 1,-4-4 2,4 5 0,-3-1 63,3 5 1,-4-6-148,4-3 1,1-3 114,-2-1 0,6-2 2,-1-3 0,-2 2-8,2-6 0,-5 4 3,5-4 0,-4 5 46,3-5 0,-3 4 9,4-4 1,-6 4 81,1-4 0,2 6-122,-2-2 0,5-1 44,-5 1 0,1 2-193,-5 7 0,4-3 140,0 3 0,1 2-11,-5-2 1,0 2-14,0-2 1,-5-3 17,1 3 0,-2 0-20,2-4 0,2 7 41,-2-8 1,-2 4-2,2-3 0,-1-1-28,5 1 0,0-5 2,0 1 0,-4-1 9,0 5 1,-1-1-3,5 1 0,-1 0-10,-4 0 1,2-1 51,-5 1 1,3-3-41,-4 2 1,1 0 147,-5 9 1,-1-4-118,1 5 1,0-2 95,0 1 1,1 7-109,3-7 0,-1 2 7,6-6 0,-5-3-30,5 3 0,-1-3-37,5-1 1,0 0-4,0 0 0,0-1-26,0 1 1,0 4-23,0 0 0,0 2 45,0-2 0,0-2 60,0 7 1,-1-2-37,-4 1 0,4 2-40,-4-6 1,4 6 43,1-1 0,-1 2-279,-4 2 1,4 1 343,-4 4 0,-1-7 8,2 6 1,0-5-78,4 5 1,1-3 14,4-1 1,-3 2 135,7 2 1,-4-3-143,3 3 0,1-7 1,4-1 1,1-5 14,-1 4 1,1-4-10,4 5 1,-3-1 67,2 5 1,-2-4 17,-2-1 0,0 2-32,0 7 1,0 1-25,-6-32 0,0 1 1,0 32-82,-5-33 1,0 1 0,1-2 0,0 0 44,-1 1 0,0 1 0,1-1 1,-1 1-1,-2-1 1,0 1-1,0 0 1,0 0 5,0 2 0,0 0 0,0-4 0,0 0-9,0 1 0,0 1 0,0 35 3,0-1 1,0-35 0,0 0-6,0 35 0,0-2 69,0-2 0,4-2-65,1-2 1,5-6 116,-1-3 1,2-5-115,3-3 0,-1 2 6,0-3 0,0-1 8,0 1 0,0-5 5,1 1 0,-1-3-20,0-2 0,-1 5 25,-4 0 0,3 0-30,-7-4 1,0-5 190,-4 0 1,2-4-226,2 4 0,-2-6 347,2 2 0,-2-5-299,-2-4 0,0-3 153,0-6 0,0 0-126,0 1 208,0-7-53,0-1 644,0-6-59,0 0-881,-6 0-561,4 0 12,-4 0 1,8 1-1910,2 4 2546,-2 8 1,4 13-1,-6 8 1</inkml:trace>
  <inkml:trace contextRef="#ctx0" brushRef="#br0" timeOffset="8">19514 6837 26487,'0'-7'-9831,"0"-5"4860,0 11 4218,0-11 0,-1 11 835,-4-4-102,4 4 1,-6-1 1382,2-2-1452,4 3-1452,-5-5 1858,6 6 0,-5-2 1215,1-2-892,0 2 424,4-3-1543,0 5 838,0-6-595,0 4 0,-2-4 194,-2 6 0,1 0 815,-6 0 0,5-4-1033,-5 0 0,5-1 279,-5 5 301,0 0 0,-4-4 537,0-1 0,4-3-1471,0 3 1,0-1 1349,-4 2 0,4 1-502,1-6 0,-1 6-511,-4-1 0,1 1 522,3-1 0,-3 2 1042,4-2-1543,-4 2 1,-1 2 575,0 0 1,-1 0 251,1 0 1,5 0-142,-1 0 1,0 2 336,-4 2 1,0-2-246,-1 2 0,1 2-63,0-2 0,0 5-297,0-5 0,0 5 151,-1-4 0,6 3-448,-1-3 0,0 5-68,-4-1 0,4-2-28,0 2 0,1-2-134,-6 2 0,6 3-195,-1-3 0,2 2-53,-2 2 0,-3-1 316,3-3 1,2 3-112,-2-4 1,0 9 93,-4 0 0,0 1 188,0-5 1,1 0-15,3 0 1,-2 0-143,2 1 1,2 3 21,-2 1 1,6-1-76,-1-4 1,1 2-203,-2 3 1,4-4 63,-4 4 1,4 1-38,1-2 1,0 2-168,0-1 0,0-3 63,0 2 1,0 2 8,0-1 0,4 4 5,1-5 0,-1 7 316,-4-2 1,5-2-95,-1 2 1,2 0 27,-2 4 1,-1-4 115,6 0 0,0-4 293,4 4 0,0-5 78,0 5 0,2-5 162,2 0 0,4-2 487,5-2 0,6 0-15,3 0 1,2-1 234,-2-3 0,3 1 0,-3-6 1,-1 5 114,1-4 0,-6-1-172,2-4 0,-8 4-187,-1 1 1,-6-1-124,2-4 1,-3 0 386,-2 0-895,0 6 0,0-5 182,0 4-337,0-4 0,1-1 216,-1 0 0,0 0-121,0 0 0,5-1 354,-1-4 1,1 3-132,-5-7 1,0 0-448,0-4 1,0 0 106,1-1 0,3 1 36,1 0 0,1 0 87,-2 0 0,-2-5-374,3 1 0,-4-1-50,-1 5 1,-1 0-203,-3 0 0,1-1-158,-6 1 1,1-1-21,-5-4 1,0 3-48,0-2 0,0-4-136,0-1 1,-5-1-205,1 1 0,-2-3 177,2 3 0,-2-3-6,-3-1 0,-1 1 91,6 3 1,-7-6 215,3 6 1,0-6 312,-1 6 0,2 2 181,-2-2 1,-2 4 112,2-4 1,-3 5 267,-1-5 1,0 1 17,0 0 1,-5-3 165,1 7 1,-7-5 114,2 4 0,2-4-80,-2 4 0,0 1 219,-5 4 0,0 1-59,-4 3 0,-4 3 1021,-9 6-1187,-15 18 1,-8 10 0,28-5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824"/>
    </inkml:context>
    <inkml:brush xml:id="br0">
      <inkml:brushProperty name="height" value="0.053" units="cm"/>
      <inkml:brushProperty name="color" value="#FF0000"/>
    </inkml:brush>
  </inkml:definitions>
  <inkml:trace contextRef="#ctx0" brushRef="#br0">2686 11607 8149,'-47'13'-435,"-4"1"-1,3 4 0,-3 7 271,-2 6 1,5 1 4,-1-2 0,3-6 122,-3 2 1,0-8-181,5-1 1,-6-2 286,2-2-55,2 0 0,-5-1 72,3-3 1,1 4 142,-1 0 1,4 2 27,-4 7 0,-1 0-119,-3 4 1,3 6 119,1 3 0,4 5-72,-4 4 0,0 10-397,21-22 1,1 2-1,2 1 1,1 2 267,0 2 0,2 1 1,2 0-1,2 2-93,-1 1 0,1 1 0,2 1 0,0 0-19,0 5 0,0 1 0,1-4 0,1 1 61,2 0 1,0 1 0,2-3 0,1 1-41,3-1 1,1 0 0,0 1-1,2-1 22,2 0 0,0 0 0,1-2 0,0 0 70,0 0 0,2 0 0,1-3 0,1 1-26,3 2 0,1 0 0,1-2 0,1-1 8,1 3 1,2 0 0,2-2 0,0 0 0,1 1 0,1 1 0,2 0 0,1 0 5,3 2 1,1 0 0,1 3 0,2-1 13,4 0 1,2 1-1,-1-1 1,1 0 6,1-1 0,0-2 1,-1 0-1,1-2-104,1 2 1,2-2 0,2-4-1,1-2-136,2 1 0,2-1 0,0-5 0,2-1 145,1-1 1,0-3 0,0-5 0,0-2 1,1-1 1,3-3-1,0-1 1,2-3 14,3-2 0,0-3 0,2 0 0,-1-3 3,2-5 1,-1-3-1,-1-2 1,0-2-5,1-4 0,0-3 1,-1-3-1,0-2-29,3-3 1,1-2 0,-2-3 0,0-3-267,-1-1 0,0-2 0,0-1 0,-1-3 228,-1-3 1,0-1 0,1-1 0,0-1-214,-3-1 0,0-2 0,-2 1 0,-1-1 227,-1-1 1,-1-1-1,-4 2 1,0-1 60,3-2 0,-1-1 1,-8 1-1,-1 0-60,1 0 0,-1-1 0,-6 3 1,-2 0 59,-2 4 0,-1 0 1,-4 1-1,-1-1 111,-3 3 1,-1-1 0,-2 0 0,-2-1-48,-3-1 1,-2 0 0,0 4 0,-2 0-37,-3 2 1,-1 1-1,-2 0 1,-1-1 21,-5-1 0,-1-1 0,0-1 1,-2-1-27,-5 0 1,-2 1 0,0-1-1,-3 2 4,-4 2 0,-2 1 1,-2-4-1,-1 1 30,-2 3 1,-1 0-1,-4-1 1,-1 3 3,1 3 1,0 2-1,-3-1 1,-1 1 2,2 3 1,-1 1 0,-3 0-1,-2 2 5,2 3 0,-1 3 1,-1 1-1,0 1-65,2 3 0,-1 0 0,1 3 0,-1 1 174,1 4 1,-1 1 0,-1 1 0,0 2-230,2 2 0,-1 2 0,-3 3 0,1 1 60,5 3 0,0 2 0,-3 3 0,2 1-361,-28 19 1,33-16 0,0 0 63,-19 21 1,-2 5 139,10 4 1,6 2-583,7 1 733,9 7 0,4-2 0,10 6 0,3 0 0,4-2 0</inkml:trace>
  <inkml:trace contextRef="#ctx0" brushRef="#br0" timeOffset="1">4187 14255 8042,'13'0'-84,"6"0"79,3 0 1,3 5 137,2 4 1,0 3-89,4 1 0,3 2 97,5 2-56,1 4 0,1 2-9,3 4 1,2-4-416,7 8 0,4-3 341,0-2 1,6 2-130,-1 2 0,2-2-22,2 3 0,1 1-48,-32-16 0,0-1 1,0 1-1,1 0 170,3 0 0,1-1 0,-3-1 0,2 1 41,2 3 0,1-1 1,-2-1-1,0-1 7,0 3 0,-1-1 0,2-1 0,0 0 24,3 4 1,0 0 0,0-2 0,0 0-307,4 4 0,1 0 0,-2 0 0,1-1 348,0 1 1,0 0 0,2-1-1,0 0-37,2 3 0,1 1 1,2-2-1,0 2 28,0 1 0,0 1 1,0 1-1,1 1-36,-1-1 1,-1 1 0,1 0 0,0 0 40,4 0 1,1-1 0,-3 2 0,1 0-419,3 3 0,1 0 0,1-2 0,0-2 320,0 0 1,1-1 0,3 0 0,1-2 24,-1 1 0,2-1 1,-19-8-1,1-1 0,0-1-42,0 1 1,0-1 0,1 0 0,1-1 0,0 0 0,0-1-4,0-2 1,0-1 0,-1 1 0,0 0 0,0 1 0,1-2 22,1 0 0,0-1 0,0 0 1,-1 1-1,-1-1 0,1 0-249,4-1 0,0-1 0,0 1 0,-1 1 0,0 1 0,1-1 225,0 0 0,0 0 0,0 1 0,-1-1 0,0 0 0,0 0 30,1-1 1,0 0 0,0 0 0,1 1 0,-1 0-1,1 0 4,2 1 1,0-1 0,0 0 0,-1 1 0,1-1 0,-1 0 27,0-1 0,-1-1 0,1 1 1,0 2-1,-1-1 0,2 2-9,2-1 0,2 1 1,-1 0-1,-2-1 1,-1 0-1,1 0 48,3 1 1,1 0-1,0-1 1,-2 1 0,1 0-1,-1 0-13,-2 0 0,0 2 1,1-1-1,2 0 1,1 0-1,-1-1-35,-1 0 0,0 0 0,0-1 0,2 1 0,-1-2 1,2 1 4,-1-2 1,1 0 0,0-1 0,0-1 0,1 0 0,-1-1 2,1 1 1,1-2 0,-1 1 0,0-1 0,0-1 0,1 0-243,2-1 0,0 0 0,1 0 1,-1-1-1,-1 0 0,2 0 223,3-2 1,1 0 0,0 0-1,-2 0 1,-1 0 0,1 0-32,0 0 0,0 0 1,0 0-1,-15-1 1,0 0-1,0 0 1,0-1 17,16 1 0,1 0 0,0-1 0,-17 0 0,0-1 0,1 0 0,0 1-33,-2-1 0,0 1 1,0 0-1,0 0 0,0 0 1,-1 0-1,1 0 0,0 1-6,16-2 1,0 0 0,0 0 0,-17 1 0,0 0 0,1 0-1,-1 0 27,1 0 0,0 0 0,1 0 0,-1 0 0,-1-1 0,0 0 0,0 0 1,1 0-6,1 1 0,0-1 0,1 1 0,-1 0 1,-2 0-1,0 1 0,0-1 0,-1 0 5,17-1 0,-1 0 0,1 0 1,-15 1-1,0 0 0,1 0 1,-1-1 6,16-1 0,0 0 0,0-1 0,1 1 0,0-1 1,1 1 4,-2 0 1,1-1 0,-2 1 0,-4-1 0,-1 1 0,1 0 2,5-1 1,1 1 0,-1-1 0,-4 0 0,0-2 0,1 0 0,1 0 1,1 0-1,0-1 1,0 2 0,1-1-1,0 0 31,-3 0 0,0-1 1,0 1-1,3 1 1,-1 1-1,0-2-109,-4 0 1,-1 0 0,0 0 0,0 0 0,1 2 0,0-1 96,1-1 1,0-1 0,-1 1 0,-1 1 0,0 1 0,0 0 3,0-1 0,0 0 0,1 0 1,-1 0-1,1 0 0,0-1-10,-1 1 0,1 1 1,-1-1-1,0-1 0,1 1 1,-1 0 10,-1 0 0,0 0 0,-1 0 0,1 1 0,-1 0 0,0 0-56,0 0 0,-1-1 1,1 0-1,1-1 0,1 0 1,0 0 35,-1 0 0,0 0 0,0-1 0,0 0 0,1 0 0,0 0-7,-1-1 0,0 0 1,-1 0-1,2 0 1,-1 0-1,0-1-33,2 0 0,-1 0 0,0 0 0,1 0 0,0 0 1,0-1-12,0-2 1,1 0 0,0-1 0,0 2-1,1 0 1,-1-2 6,-2-1 0,0-2 0,1 1 0,-1 1 1,0 1-1,1-1 36,-2-1 1,0 0 0,-1 0 0,0 0 0,-1 0 0,0 0-7,-2-2 0,-1 1 0,1-1 0,1 0 0,1 1 1,-1-1 90,-4 1 1,-1-1-1,0 0 1,0 1-1,0-1 1,-1 1-58,-2-1 0,-1 0 1,-1 1-1,-1 1 1,-1 0-1,0 0 69,-1 0 0,0-1 0,-1 1 0,22-5 0,0-1-59,0-3 1,-1 1-1,-3 2 1,0 0 9,1-2 1,0 0-1,-3 2 1,-1 0-43,0-2 1,-1 0-1,1 0 1,0-1 20,1-1 1,1 0 0,-2-1-1,0 0-42,-1-2 0,1 1 0,-1 0 1,1 0 33,2-3 0,0 0 1,-2 1-1,-1-1-72,1-2 0,-1 0 0,-1 0 1,-1 0-2,3 1 0,-1-2 0,-2-1 0,0-1 17,1-1 0,-1-1 1,-4 0-1,0-2 31,-2 1 0,0-1 0,-2-1 1,0-1 96,1 1 1,-2-2 0,-2-1 0,-1-2 7,0 0 1,-1-1 0,-2 2-1,0-2-68,-2-1 1,0 0-1,-1 1 1,-1 1 142,-2 2 1,-1 1 0,-2-1 0,0 1-66,1 1 1,-1 1 0,-3 1 0,-1-1 289,0 0 0,0-1 0,0 2 0,-2 1-300,-2 1 1,-1 1 0,2 0-1,-1 1 189,0 1 0,-1 0 0,-1 1 0,0 0-222,2-1 1,-1 0 0,-1 3-1,-1 1-38,-2 0 1,0 1 0,2 2 0,-1 0 225,0-1 1,-1 1-1,23-26-318,1 1 0,-6 0-152,2 1 1,-1-1 27,0 0 1,-3 5 203,-1 0 0,-1 5 0,-7-1 1,-4 5 708,-6 4 0,-4-2-674,0 6 1,-7 2 627,-1 7 1,-6-1-583,1 5 1,-2 1 408,-2 3 0,-4 6-473,-1-1 331,-5 6 0,3-7-603,-7 5 0,7 2-64,3 8 1,-2-2-55,1 5 0,-3 1 42,3 4 1,-3 5-72,3 0 0,1 1-279,4-2 1,0-1 183,0 6 1,0-4 486,0 4 0,-6 0 0,-1 4 0</inkml:trace>
  <inkml:trace contextRef="#ctx0" brushRef="#br0" timeOffset="2">29219 12002 8078,'-33'-19'0,"7"6"701,0-1-453,5 7 0,10 6 351,2-4-229,3 4 0,7-5-584,4 6 0,8-2 79,9-2 0,9-3-153,4-6 0,4-2 102,5-3 0,0-2 0,9-7 0,-5 6 52,5-1 0,-2 1-110,-7-1 1,0 3 139,-5 6 0,-10 0 216,-2 0 1,-10 5 138,1 4 0,-9 1 7,-5-1 229,-3 2 0,-1-2-182,0 8 0,-5 5-21,-4 8 0,-7 5-150,-2 9 0,-1 6-1,2 11 0,2 2-359,-3 11 0,10 7 35,5-32 0,1 2 0,2 4 0,0 0 191,2 1 0,1 2 0,0 0 0,2 2 0,3 1 0,2 0 0,1 3 0,0-1 0,1 2 0</inkml:trace>
  <inkml:trace contextRef="#ctx0" brushRef="#br0" timeOffset="3">18961 7351 8588,'-7'0'-1219,"1"0"1257,6 0 31,0 0-46,6 6 45,-5-4-9,11 3-17,-11-5 0,7 0 66,-4 0-30,-2 0-35,3 0 1,-3 0-27,2 0-4,-2 0 58,4 6-32,-6 2-14,-6 5 0,-2 0-87,-5 0 103,0 6-9,0-4 0,0 5 8,0-2 1,-1-4 3,1 4 1,2-3 53,2-2-63,3 0 7,6 0-85,0-5 0,1 2 91,4-6 22,2 1-39,6-5 10,0 0-33,1 5 13,-1-3 12,0 4 1,0-2 57,0 1-28,0-1 0,1-3 7,-1 4 1,-4-4 0,-1 4 1,-5-2 77,2 1 176,2-3-273,-6 5 60,11-6 36,-10 0-112,9 0-38,-3 0 0,5 0-7,0 0 0,-4 0-15,0 0 0,-1-6-154,5-2 195,-5-4 3,3-1 0,-5 0-68,3-1 30,3 1 79,-11 6 0,5 0 62,-6 2-421,0 4-95,0-5 1,2 12 392,2 2 0,-3 10 0,5 3 0</inkml:trace>
  <inkml:trace contextRef="#ctx0" brushRef="#br0" timeOffset="4">29034 3807 8237,'0'-13'0,"0"4"0,0 1-623,0 5-854,-6-3 1141,5 6 336,-5 0 0,8 0-19,2 0 1,-1-6 30,6-3 0,-1-3-31,6-1 1,-1 5 92,0-1 0,-4 0-13,-1-4 0,-3 4 2,4 0 1,-6 5 169,1-5 1,-3 5-47,-1-5 60,0 6 252,0-3-102,0 0 163,0 5-170,0-5 20,0 6-265,0-6 1,0 3 119,0-6-262,0 6 210,-5-8-247,3 3 0,-5 0 111,2-1-196,4 6 1,-11-7 130,3 5 0,2-4-120,-2 5 1,1-5 84,-6 5 0,1-2-15,0 2 1,-5 1 118,1-6 1,-5 0-76,4-4 1,-1 4 128,2 0 0,-2 1-55,-3-6 0,-2 1 136,7 0 1,-6 0-103,1 0 1,-3 0 24,-2-1 0,1 6-116,0-1 0,-2 2-6,-3-2 1,-1-1-137,-3 5 1,-3-4 46,3 5 0,-3-2-93,-2 2 0,-4 1 84,0-6 0,-4 5 22,4-5 0,-6 4 41,2-3 1,-2 0 24,2 0 1,-3-4 26,3 3 0,-5-4 16,-4-5 0,7 4 146,-2-4 0,-1 2-95,0-2 1,-8 4 47,4-4 0,-2 2-67,-2-1 1,1 2 12,-2-3 0,-2 4-298,2 1 0,-2 1 268,-2 3 0,-4-3-40,0 4 0,32 2 0,0 1-5,0 1 1,1 0 0,-35-8 42,2 3 1,-1-1-22,0 1 1,33 3 0,0 0-70,1 2 0,0 0 1,-37-7 58,37 7 1,0-1 0,-32-6-26,-1 2 0,3-3 2,1-1 0,-2 1-1,-2 4 1,3-4 2,-3 3 0,-2 2-10,2-2 0,-2 5-45,2-5 1,1 6 51,32 1 1,-1 0-1,-35-1-65,36 0 0,0 1 0,-2 1 0,0 1 39,2-2 1,0-1 0,-37 2-6,0 1 1,37-2 0,-1 0 18,-1-1 0,-1 1 0,1-1 0,1 0 1,0 1 0,1 0 0,-1 1 0,0-1 13,-32-7 0,32 7 1,1 0 2,-33-7 1,32 5 0,1-1 81,-33-8 0,33 7 1,-1 0-80,-32-2 1,0-4 91,4 3 1,0-3-78,0-1 0,-4 1-6,0 4 0,-2-4-33,2 3 1,3 3-4,-4 2 0,0-2 0,1 2 1,31 1 0,0 1-66,-1 2 1,1 0 0,-36 0 46,36 0 0,-1 0 1,2 0-1,0 0 19,-1 0 0,-1 0 1,0 0-1,0 0-72,-2 0 0,0 0 1,2 2-1,0 1 64,-2-1 1,1 0 0,2 1 0,2-2-20,-38-1 1,0 0 35,36 0 1,-1 0 0,1 0 0,-1 0 0,1 1 0,-1-2 0,3 0 0,0-2 25,-1 1 0,1 0 1,-33-4 9,33 3 0,-1 1 0,-33 0-2,31-3 1,1 1 0,-35-1-33,33 1 1,-1 0-1,5 2 1,-1 1 48,-3-2 0,-1 1 0,5 1 0,-1-1 0,-3 0 0,-1 0 1,3 1-1,-1 0 4,-4-1 1,0 0 0,2 1 0,1 1-209,-3-1 0,0 2 0,3-1 0,0 1 185,-1 1 0,1 0 1,-1 0-1,0-1-31,-2 3 1,0 1 0,3-1-1,-1 1-2,-4 2 1,0-1-1,1-1 1,1-1-31,-3 1 1,2-1-1,2-2 1,1 0 46,-2 2 0,0 1 1,4-3-1,-1 0-28,-4 3 0,-2-1 0,3-2 0,0-1-2,1 1 0,-1 0 1,-1 1-1,0 0-6,4-1 1,-1 1-1,-2 0 1,-1-1 15,1 1 0,0-1 0,-1-1 1,1-1-3,0 2 0,0 1 1,-1-2-1,-1 1 15,2 0 1,0 0-1,-1-1 1,0-1 0,-1 2 0,0 1 1,0 0-1,-1 0 85,1-1 1,0 0 0,0 3 0,-1 0-55,-2 0 1,1-1 0,1 0-1,0-1 18,-1 2 0,0-1 1,-1 0-1,0 1-40,1 1 0,-1 1 0,0 0 0,0-1-229,1 1 0,0 0 0,0-1 0,1 1 225,-4-1 0,1 1 0,2-1 0,1 0-7,-2-2 1,1 0-1,-1 2 1,0 0 5,1-1 0,-1-1 1,1 0-1,0-1-8,2 2 0,0-1 0,0-2 1,1-1-87,1 1 1,0 0 0,-1 0 0,-1-1 90,2 1 1,1 1-1,-1-2 1,1 1 3,-1 2 0,1 0 0,0-2 1,1-1-22,0 1 1,0 1 0,-2 0 0,-1 1-46,3 0 1,1 1-1,-2-2 1,1 1 43,-2 1 0,0-1 1,3-2-1,0 0-48,0 2 0,-1 1 0,-3-1 0,0-1 17,2 1 1,-1 1 0,-3 1 0,0 0-82,3-2 1,0 1 0,0-2 0,-1 1 108,1 0 0,0 1 1,-3-1-1,-1 1-28,2 1 0,0 1 0,-4-1 0,0-1 113,2 0 0,0-1 1,-2 2-1,0 0-13,4-2 1,0 1-1,-4 0 1,-1 0 58,3-1 1,0 1-1,-1 0 1,1 0-42,0-3 1,0 0-1,1 3 1,0-1 52,1-2 0,0 1 0,0 1 0,0 0-90,-1-2 1,1 1 0,2 1-1,1 0 8,-1-1 0,0-1 0,1 2 0,0 1-74,-1-3 0,0 0 0,-2 3 1,1 0 48,1 0 0,0-1 0,1 2 0,0 0-122,-1 0 0,0 1 0,3 0 1,-1-1 1,-2 1 0,0-1 0,1 1 0,0-1 19,-1 1 1,0 0 0,-1-1 0,1 1 53,2-1 1,0 1 0,0 0 0,-1-1 9,2 1 1,-1-1 0,0 1-1,-1 1-5,-1 1 1,0 0-1,0-2 1,-1 0 2,3 2 0,1 0 0,-2-2 1,-1 0 63,0 0 0,1 0 0,1-1 0,0 1-30,-4-1 0,0 1 1,4-1-1,1 0 73,-1-2 0,0 0 1,1 2-1,0 0-20,0-1 0,-1-1 0,2 1 1,0 2-20,-2-1 0,0 1 0,4-3 0,0 1-3,1-1 1,-1 0 0,-35 4-41,36-4 1,0 0 0,-2 2-1,0 0-11,2-1 0,-1-1 1,-33 6-6,1-1 1,1 3-19,-1-4 1,2 4 76,-2 1 1,-2 1-134,2-1 0,33-5 1,0 1 10,-34 9 0,0 1-12,0-2 1,4 2 41,-3 3 1,1 3-6,-1-3 1,3 2 39,-4-2 0,4 3-3,1-4 0,5 0 145,-1 1-159,1 0 6,-5 4 1,5 1 27,-1-1 0,5 0-63,-4 1 1,4 3 0,-5 1 0,7 1-5,-3-1 0,3-3-13,-2 3 1,1 1 57,-5-1 1,5 4-7,-1-5 1,3 7 39,1-2 1,1 2-57,-1-2 0,-3 3 38,4-3 1,-8 2 22,7-2 0,-3 1 115,4-5 1,5 0 263,3-5 1,-1 5-236,1 0 1,0-1-150,4-3 1,1-1 20,-1 0 0,2 5-128,3 0 0,-3 1 129,3-1 0,1-2-136,-1 6 0,5-4 23,-5 4 0,5-4 24,0 4 0,-1-4 330,4 4 0,-6-4-368,6 4 1,-2-4 17,3 4 1,4-6 183,0 2 1,0-4-136,-4 0 1,4-1 301,0 1 0,4-7-162,-4-2 0,6-4 125,-1-1 1,-2 1-20,1-1 1,1-4-163,3-1 1,6-3 47,-1 4-250,0-7 265,-4 10-774,0-5 433,5 7 1,3-1-296,5 0 0,0-4-524,0 0 361,0-1 1,0 1 191,0 0 0,1-6-45,3 1 0,-1-2-170,6-2 428,-6 0 0,4 0 59,-2 0-82,-4-6 0,5-1 199,-6-7 1,4 1-41,1 0 0,-1 4-22,-4 0 1,6-4 144,3-4 0,3-7 0,1 4 0</inkml:trace>
  <inkml:trace contextRef="#ctx0" brushRef="#br0" timeOffset="5">6518 5204 8307,'-13'0'-644,"0"0"201,-1 0 428,7 6 1,0 1 166,2 6 1,4 2-139,-3 2 1,2-1 115,2 6 1,-4 0 15,-1 5 1,-4-5-138,5 0 1,-5 0 130,5 4 0,-2 0-5,2 1 1,-2 0 201,-3 4 1,-3-1-79,4 5 1,0 0 113,-1 4 1,1 1-69,-5-1 1,-1 5-113,1 0 0,4 4-220,1-4 0,0-1 89,0-8 0,-4 2-161,3-7 1,2 1-14,-2-5 0,5-5 95,-5-4 1,6-6-17,-2-3-235,4-5 235,1 3-201,0-6 87,0 0 284,6 0 1,1-1-91,6-4 1,1-2 13,-1-6 0,4-6-76,1-3 1,4-4 2,-5-5 1,7-3 13,-2-5 0,-3 4 2,-2-1 0,-2 3 85,-2-2 1,-4-2-64,0 6 1,-6-1 140,1 1 0,-3 8-63,-1-3 1,0 7 155,0-3 1,-1 1-164,-3-1 1,1 2-43,-6 2 0,4 3 5,-3-2 1,5 2-155,-2 2 159,4 0-50,-5 0-1656,5 5 1641,-5 14 0,0 15 0,-1 12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837"/>
    </inkml:context>
    <inkml:brush xml:id="br0">
      <inkml:brushProperty name="height" value="0.053" units="cm"/>
      <inkml:brushProperty name="color" value="#FF0000"/>
    </inkml:brush>
  </inkml:definitions>
  <inkml:trace contextRef="#ctx0" brushRef="#br0">11469 13741 20644,'-9'-8'-6066,"0"4"5086,6-3-760,-2 5 1481,-1-9 1,4 3-1,-4-5 1</inkml:trace>
  <inkml:trace contextRef="#ctx0" brushRef="#br0" timeOffset="1">11429 13688 20644,'0'-9'-3071,"0"1"0,0 3 2289,0-4 1,-1 6 559,-4-1 1,3 1 305,-7-1 0,4 2 107,-3-2 1,3 2 218,-4 2-39,1 0 0,-7 2-224,-3 2 0,-2-1 506,-6 6 0,-1 1 99,1 8 1,-2 1 47,-3 3 1,2 4-267,-6 0 1,0 7-100,-5 6 1,5 2-328,0 3 1,2 3-82,-3 6 1,3 1-181,2 3 0,8-2-117,-4 7 0,11-2-256,3 1 0,1 4-3,8-4 0,0 2 5,4-1 0,5-1-54,4-8 1,7 3-86,2-8 0,7-3 9,1-1 1,2-4 201,7-5 1,6-3 269,7-6 1,5-5 343,4-4 1,3-3-112,6-6 0,0-2 324,0-6 0,1-11-90,3-7 1,-4-8 426,0-10 1,-3 0 112,-11-12 0,2-2-239,-10-7 0,-4-5-480,-22 28 1,-1-2-1,-5 0 1,-1 0-157,1-1 0,-2 0 1,-2-2-1,-1 0-56,-2 2 0,-1-1 0,0-33-229,-8 0 0,-7 8-296,-10 2 0,-3 2-366,-11 2 1,6 8 397,-2 13 1,-3 6 64,-1 8 0,5 4 140,3 9 1,1 5 346,4 8 1,3 5 46,1 9 0,10 8 0,2 8 0</inkml:trace>
  <inkml:trace contextRef="#ctx0" brushRef="#br0" timeOffset="2">10982 4690 25234,'-27'-12'-4098,"2"2"2141,3-12 0,-1 5 1035,6-5 0,-1 6 2975,5-2 1,0-1-2452,-1 1 1,6 1-284,-1 4 0,6-1-551,-1 1-1302,-4 6 1758,7-5 586,-11 11 0,5-4 872,-6 10 1,-2 6-110,-3 7 0,-2 7 52,-6 1 1,-7 4 238,-2 9 1,-7-1-164,-2 10 1,-6 2-194,26-22 1,0 1-1,-2 1 1,1 0-282,-2 3 0,1 0 0,2-2 0,1 0 41,1-1 0,0 1 0,-17 26-636,4 5 0,4-8 32,9-1 0,3-2-72,6-7 0,6 4-166,2-4 1,5 0-216,5-5 0,8 1-88,9-1 1,10-3 534,7-1 1,7-2-144,6 2 1,8-2 451,6-7 1,-28-15 0,0-1-93,4-1 1,0-1 0,0-1 0,1-1 191,-2-1 1,1-1 0,-2 0 0,0-2 166,2-1 0,0-2 0,-4-2 1,-2-1 475,35-10 1,-5-9 1041,-5-8-538,-8-11-972,-8 1 1,-13-13-315,-5-3-343,-7 2 0,-13-6-634,-2 8 520,-16-2 0,-3 9-325,-12-2 1,-2 4 314,-3 9 0,-4 9-622,-9 8 1161,-3 9 0,-10 3 0,0 9 0,1 6 0,2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15"/>
    </inkml:context>
    <inkml:brush xml:id="br0">
      <inkml:brushProperty name="height" value="0.053" units="cm"/>
      <inkml:brushProperty name="color" value="#FF0000"/>
    </inkml:brush>
  </inkml:definitions>
  <inkml:trace contextRef="#ctx0" brushRef="#br0">26440 7180 26366,'-19'0'0,"0"0"-145,-3 0 1,-1-4-425,5-1 1,-4 1-478,5 4 984,-1 0 1,5 0 82,0 0 1,4 0-171,0 0 0,5 0 12,-5 0 1,6 1 420,-1 4 0,2-2-821,2 5 1,-4-3 723,0 4 0,-7 1 16,3 7 0,-4-1-252,-1 6 0,0 0-52,-1 5 1,-3 1 14,-1 2 1,-4 2 0,5 4 1,-5 0-300,4-5 0,1 4 721,4-4 0,1 4-657,3-4 1,-1 4-21,5-4 1,1 4-175,4-5 1,0 3 34,0-3 0,1-2-132,4 3 1,1-3-155,3-2 0,2-1-136,-2-3 0,7 1 261,2-5 1,5-2 491,-1-7 1,3 1 288,1-6 0,1 1 321,-1-5 1,2-7 468,2-7 0,0 0 131,5-8 0,-2 0 64,3-5 0,3 0 114,1-4 1,-1-7-305,5-6 0,-5 0-418,-3 4 1,2-3-365,-3-1 1,-3 0-100,-1 4 1,1 7-264,-1 2 0,-1-3-148,-3-1 1,3 3 182,1 1 1,-5-1-87,-4 1 1,-6 0 16,2 5 1,-3 0 15,-2-1 1,-6 1-132,-3 0 0,-2-1-208,-2 1 0,-6 0-136,-3-1 1,-2 2-302,-3 3 0,-5-1 216,-3 5 1,-2 1 299,-3 4 0,1 4 310,0 0 0,-1 2 3,1-2 1,0 3 404,-1 6 0,-1 0-38,-2 0 0,0 12 416,-5 5 0,0 7 0,-4 2 1</inkml:trace>
  <inkml:trace contextRef="#ctx0" brushRef="#br0" timeOffset="1">27349 9262 22550,'-6'7'594,"-1"-1"1</inkml:trace>
  <inkml:trace contextRef="#ctx0" brushRef="#br0" timeOffset="2">27322 9248 24949,'-5'-7'-6360,"2"-5"4054,-6 4 0,5-4 1200,-5-1 1,4 4 167,-3 0 1187,-1 6 50,-4-9 0,-1 11 248,1-3 1,-1 2-720,-4 2 0,2 2 1064,-6 2 0,0-1 61,-4 6 0,-1-1 329,1 6 1,-2-1-119,-2 0 1,2-1-219,-3-4 0,2 4-182,-2-3 0,-1 3-236,-3 1 1,-3 2-60,3 2 0,-5 4-133,-4 5 1,3 0-193,-3 1 0,9-1-217,5 0 0,2 2-184,1 3 0,8-2-272,6 6 0,6-4-217,7 4 1,1 0-301,4 5 0,8-2-215,9-3 1,0-3 125,4-5 0,3-3 209,11-2 0,1-4 404,3-9 1,3 1 278,5-6 0,1 1 121,0-5 1,-1 0 452,1 0 1,-2-6 192,-3-3 0,-2-8 484,-7-5 0,-5-5-272,-3-3 0,-9 0-417,-5-5 0,-4 0-400,-4-5 0,-3 1-269,-6-1 0,-2 4-200,-2-4 0,-3 5-106,-6-4 1,-6 6-154,-3 11 0,-5 9 308,-3 9 1,-10 14 306,-8 8 330,-9 11 1,-3 11 0,27-17 0,0 0-1</inkml:trace>
  <inkml:trace contextRef="#ctx0" brushRef="#br0" timeOffset="3">27046 10856 19808,'0'-14'-5812,"0"1"5114,0 0 327,-6 0 1,-1 0 6,-6 0 1,-1 1 352,1 3 1,0-1 135,0 5 1,0-3-84,0 3 0,-2-4-236,-3 5 0,2 0 361,-6 4 1,5 0 212,-5 0 0,4 0 14,-4 0 1,0 1 259,-4 4 0,4 2 43,0 6 0,0 0 18,-4 0 1,4 6-236,0 3 0,4-1 0,-3 1 1,9 0-396,-1 4 0,8 0-356,1 1 1,2-2 27,2-3 1,11 1-601,2-5 1,13-1 191,0-4 1,14-5 170,-1-4 0,10-2 197,-1-2 0,3-6 202,2-3 1,-5-9 174,0-4 0,-11 2 365,-2-2 1,-8 0-53,-10-4 0,-5 4 46,-12 0 0,-3 6-651,-6-2 0,-11 5 72,-16 4 0,-3 3 117,-5 6 0,-3 2-235,-5 2 0,5 3 236,3 7 1,9 5-1,3 1 1</inkml:trace>
  <inkml:trace contextRef="#ctx0" brushRef="#br0" timeOffset="4">25808 7443 8476,'0'-8'-318,"0"-1"-65,0 6 1,-1-3 329,-4 6 464,4 0-376,-5 0 10,0 0-15,5 0-11,-5 0 121,6 0-95,0 0 186,6 0 19,-5 0 0,6 0 200,-2 0-177,-4 0-329,5 0 308,0 0-397,-4 0 100,9 0 55,-3 0 1,0 5-118,1-1 114,0 6 0,4-3 42,0 7 1,0-6-41,1 1 1,-1 0 41,0 4 1,0-1-20,0-3 0,0 2 53,1-2 1,-1 3-46,0 1 0,0-4 10,0 0 0,0-1 24,1 6 1,-1 0 0,0 4 0,0-4-113,0 4 0,0-3 78,1-2 0,-1 0-34,0 0 0,0 2 31,0 2 1,0-2-10,1 3 0,0-2-8,4 1 1,-4-2-3,4 2 0,-3 2 33,-2-1 0,-4 1-29,-1-1 0,1 1 58,4 3 1,-4 1-26,0-5 8,-6 5 1,7-8 19,-6 2 0,5 2-4,-4-1 0,5-1 6,-1-3 0,-2-1-71,2 0 42,-1 0-54,6 0 0,-1-4 4,0 0 0,-1 0 25,-4 4 1,4-2-16,-3-2 0,1 3 30,-1-3 0,1 2 4,-5 3 0,3-1 194,-3 0-208,-1 6-10,-4 1 0,0 7 63,0-1 0,0 5-33,0 0 0,0-2-116,0-7 0,0 1 87,0-5 1,0-1-16,0-3 1,0-1 0,0 0 1,2-1-1,2-4-3,-3 4-3,11-5 1,-9 7 101,6-1-91,-6-6 28,3 5 1,-2-5 9,0 6 1,1 1-31,-5-1 1,4 0 17,1 0-44,-1 0 0,-4 0-2,0 1-8,0-7-19,0-1-249,0-6 112,0 0-24,6 0 60,-5 0 1,7-6-148,-4-3 1,-1-1 30,6 1 0,-2-3-163,2 4 0,2 0 91,-2 0 0,-1 5-581,0-2-810,-5 4 1709,9 1 0,-22 6 0,1 1 0</inkml:trace>
  <inkml:trace contextRef="#ctx0" brushRef="#br0" timeOffset="5">26493 8787 8197,'-7'-13'-885,"1"6"675,6 1 225,0 6 0,0 1 152,0 4 62,0 2 0,4 6-34,1 0 1,0-4 153,0 0 1,-4 0-151,4 4 0,0-4 113,0 0 0,1-5-128,-2 5 0,-1-6 281,6 1-549,-6-3-47,8-1 21,-3 0 0,3-5 139,-2-4 0,1-3-162,-5-1 0,4-2 4,-5-2 0,5 1 90,-5-6 0,5 4-422,-5-4 212,7 6-84,-10-3 0,9 6-730,-5 0 1063,5-1 0,-9 1 0,5 0 0</inkml:trace>
  <inkml:trace contextRef="#ctx0" brushRef="#br0" timeOffset="6">26756 7272 7925,'-7'-7'-1541,"1"1"1574,6 6 110,0-6-100,-6 5 120,5-5 1,-7 6-121,4 0 0,1-5 71,-6 1 1,5 0 70,-5 4-83,0 0 0,-4 0-22,0 0 1,4 0-7,1 0 1,-1 0-13,-4 0 0,4 0-3,0 0 1,5 0-40,-5 0 41,6 0-14,-9 0 1,9 0 71,-5 0-50,5 0-9,-9 0-52,10 0 35,-9 0 0,8 0-16,-6 0 0,5 0-2,-5 0 0,4 0 8,-3 0-8,-1 0 2,-4 6 0,0-4-13,-1 7 0,6-4-24,-1 3 31,0-5 18,2 9 1,-5-9 5,3 6 1,-1 0 16,1 4 0,-2-2 6,2-2 1,-3 3-21,-1-3 0,0 2 8,0 3 1,-1-1 72,1 0-79,0 0-12,0 0 1,0 0 18,0 1 0,-2-1 38,-3 0 1,4 0 0,-4 0 1,2 1-55,-1-1 0,2 4 2,-3 1 1,4 1-45,1-2 1,-1 0-4,1 4 1,0-4 7,0 0 1,0 2-18,0-1 0,-1 4 30,1-5-11,0 1 100,6-5-53,-5 0 1,9 0 10,-6 1 0,6-1 13,-1 0 0,3 0-8,1 0 0,-5 0 20,1 1 0,-1-1 39,5 0-74,0 6-10,6 1 0,-3 2-105,6 0 115,-6 0-48,9 5 1,-7-2 4,4-4 1,3 3-33,-3-7 1,-2 5-19,2-4-1,-5-2 24,5-7 0,-2-2-5,2-2 1,3-4 166,-3 3 1,2-2-92,2-2 1,2-4 73,3-1 0,2-5-123,6 1 1,5-3-2,0-1 0,4-4-18,-4-1 0,4 1-12,-4 3 0,4 1 17,-5 0 1,1 4-118,-5 0 1,-1 7 27,-3-3 93,3-2-29,-4 5 1,-1-4-45,-2 6 55,2 0 24,-5 0 1,8-1 1,-5-3 1,5-4 11,-1-5 1,3-2 14,1-2 0,1-4 114,-1-5 0,0 0-94,1-1 0,-1 0 39,0-4 0,-4 3-55,0-3 0,-6-1-23,2 1 0,-2 1-1,1 3 1,-2 2-8,3 3 0,-8-1-34,-1 5 0,-1-5-16,6 1 1,-3 2-20,-2-2 0,3 1 0,-3-1 0,-2-7-34,2 3 1,-6-4 77,1 4 0,-3-2 4,-1-3-26,0 4 38,0-6 1,0 7-12,0 0 0,0-1 18,0 1 0,-4 1 13,0 3 1,-5-1 13,4 5 1,-5 1 6,1 3 1,-2 1-14,-2 0 1,-1 1 3,1 4 1,-1-3-3,-4 7-7,3-6-21,-9 8 1,5-4 4,-3 6 1,-3 0-32,3 0 0,-2 0-8,2 0 1,-1 0 29,5 0 0,-5 5-8,1-1 1,2 2 8,-2-2-12,6 4 8,-9-1 1,6 5 22,-3-4-23,-3 4 12,4 7 1,-5-3 0,0 6 0,-4 0-23,4 5 0,-3-1 2,7 0 0,-3 1-98,-1-1 0,5-4-187,4 0 0,6-6-826,3 2 554,5-4-11,-3-1 70,12 1 1,5-3 514,7-2 0,11-3 0,-1-6 0</inkml:trace>
  <inkml:trace contextRef="#ctx0" brushRef="#br0" timeOffset="7">26809 7259 10665,'-6'-7'-1699,"-3"2"1427,-2-2 0,-3 6 22,1-4 0,0 4 230,0 1 0,4 0 39,0 0 0,5 0 82,-5 0 0,5 0 60,-5 0-107,6 0 1,-7-2 216,5-2-148,1 2 1,3-3-7,-4 5-19,4 0 0,-7 0-23,4 0-34,3 0 0,-11 1 6,3 3 1,2 4 34,-2 5 0,2 4 13,-2 1 0,-1 1 91,5-1 0,-1-2-16,2 6-100,3 0-47,-5-2 0,7 4-47,4-7 1,-2 1-89,5-5 0,1 0-102,4 0 0,5-4 77,-1 0 0,7-6 41,-2 1 0,3-8 80,1-5 1,0-4 53,1-5 0,-3-2 49,-2-7 1,2-1 25,-7-2 1,-1 0-1,-7-5 0,-3 5 7,-6-6 0,0 7-55,0-2 1,-7 4-79,-6 0 0,-6 2-122,-8 3 1,1 3 117,0 6 0,-1 6-113,1 3 1,0 2 95,-1 2 1,1 6 12,0 3 0,1 7-4,3 1 1,3 5 0,6-4 1,1 4-239,3-5 1,3 7 314,6-2 0,6 3 0,1 1 0</inkml:trace>
  <inkml:trace contextRef="#ctx0" brushRef="#br0" timeOffset="8">24281 10315 11950,'-9'-7'-347,"0"3"0,5 1-1321,-5-2 0,5 4-444,-5-3 1504,6 2 594,-9 2 580,5-6-249,0 5-671,-5-5 205,10 6 1,-5 0 388,3 0 429,2-6-283,-4 5 1,2-7 837,0 4-824,-1 2-417,-1-3 0,3 5 255,-5 0 0,3 0 306,-3 0-494,-1 0 1,-4 0-74,-1 0 1,6 0-163,-1 0 169,0 5 1,-4-3 119,0 2 0,4 2 462,0-1 0,2 0-12,-2 0 0,-3-4-284,4 4 0,0 0 276,0 0 0,-1 5 140,-4-1 0,4-2 12,0 2 0,0 0-237,-4 4 0,0-1-50,0-4 1,4 4-88,0-3 0,0 3-51,-4 1 0,4 0 414,1 0 1,3-4 366,-3 0-791,5 0 0,-8 4 52,7 0 0,-5 0 26,5 0 0,-6 5 68,1-1 1,1 2-124,0-1 1,0-3-6,0 2 1,-4-1-211,3 2 0,-1-4-123,1 4 0,-1-3 173,5-2 1,-3 0-70,3 0 0,-3 0-266,3 1 192,-5-1 0,8 0 24,-2 0 1,-2 0 70,2 0 1,-1 1-12,5-1 1,0 0-179,0 0 1,-1 0 180,-3 0 1,2 1-20,-2-1 1,2 0-48,2 0 0,-4 5 108,-1-1 0,0 2-20,0-1 0,2-2-26,-5 6 1,3-4 102,-4 3 0,5-4 119,-5 0 1,5 2-190,-5-1 0,5 4 12,-5-5 0,6 7-1,-1-2 1,-2-2-111,1 2 1,-1 4-90,2 5 0,3 0-119,-4-5 0,4 5-75,1 0 1,-5-1 159,1-3 0,0-1-86,4 1 0,0-7-104,0-2 0,0 1 160,0-2 1,0 1-75,0-5 0,0 0 61,0 0 0,0 5 76,0-1 1,0 2 99,0-1 1,0-3-141,0 2 0,0 2 104,0-1 1,0 1 56,0-2 0,0 4 3,0 5 0,1-1-119,3-3 1,-1 3-116,6-3 1,-4 3-21,3 1 1,0-4-103,0 0 1,4-6-204,-3 2 1,3-5-285,1-4 1,0 1-223,0-6 1,-4 2 13,0-1 0,1-4-32,7 3 0,-2-1 105,3 2 1,-4-4 19,-1 4 1,1-2 29,-1 1 1,0 2 389,0 3 1,0 2 460,0-2 0,1 3 297,-1 1 0,0 2 110,0 2 1,5 2 130,-1 3 1,1-1 49,-5-4 0,4-2-161,1 2 1,0-3-54,-5-6 0,4 3-429,1-7 0,-1 0-149,-3-4 0,3 0 53,1 0 0,-1 0-127,-4 0 0,5-4 263,0 0 0,-1-7 267,-4 3 1,2-3 124,2 3 1,-2-4 151,3 3 0,-2-3 288,1-1 1,-2 0 38,2 0 0,-2-2 28,-2-2 0,0 2 14,1-3 0,0-1-260,4 2 0,-4-5-266,4 4 1,-2-5 64,2 1 1,-4-3 43,4-1 1,1-1-116,-2 1 1,1-2 73,-5-3 0,0 5-145,0 0 0,1-1-65,-1 5 1,0-2 60,0-3 1,-1 2 21,-3 3 1,1-1 22,-6 5 1,5-4-55,-5 5 0,5-1-36,-4 5 0,3-4-77,-3-1 1,4-5 55,-5 1 1,5-5 1,-5-3 0,5-4-72,-5-6 1,5 1-56,-5-1 0,5 1-85,-4-1 0,3 1 29,-3-1 0,-1 2-51,-4 3 0,5-2 25,-1 7 1,0-5-141,-4 4 0,0 4-31,0 5 0,0 5 60,0-5 0,0 6 16,0-2 1,0-1 19,0 2 1,0-2-26,0 1 1,-6 2-250,-2-6 1,0 4-89,0-3 0,0-3 160,-1-7 1,-2 2 12,2-6 1,-3 0-21,-1-5 0,1 1 93,4-1 1,-4 5-30,3 0 1,2 6-49,-2-2 1,2 3 385,-2 2 1,-3 5-107,3 4 0,-2 2-393,-2 2 1,-1 0-32,1 0 1,-1 1-204,-4 3 1,3-1-205,-2 5 0,-2-3-74,1 3 1,-4-4-47,5 5 1,-2-2-29,1 2 1,4 1 282,-4-6 1,-1 6 188,1-1 0,-1 2 134,2 2 1,-2 8 457,-3 5 1,-3 7 581,3 11 0,-3 10-168,-1 12 0,-12 5 0,17-25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968"/>
    </inkml:context>
    <inkml:brush xml:id="br0">
      <inkml:brushProperty name="height" value="0.053" units="cm"/>
      <inkml:brushProperty name="color" value="#FF0000"/>
    </inkml:brush>
  </inkml:definitions>
  <inkml:trace contextRef="#ctx0" brushRef="#br0">11364 13820 21256,'-2'-12'-5263,"-2"3"4003,2-2 1,-5 8 1125,2-6-1170,4 6 1295,-11-3 1,5 6 996,-6 0-772,0-6 1,4 5-417,0-4 0,0 4 637,-4 1 1,0 0 190,0 0 0,-2 0-287,-2 0 0,2 0 428,-3 0 1,-1 0-283,2 0 1,-7 0-409,3 0 0,-4 1 196,-2 4 1,2-2 166,4 6 1,-4-1-36,3 5 1,-3 1-25,-2-1 1,3 1 12,2 4 0,-3 3-142,3 5 1,1 0-114,-1 1 0,2 3-20,-2 1 0,-1 10-188,5-1 1,0-2-151,5-3 0,2-2-222,2 3 0,-1 5-98,5-6 0,1 6-108,4-6 0,0 4 92,0 5 1,6-1-40,2 5 1,6-1-86,3 1 0,8 3-2,6-2 1,5 2-196,-1 2 0,3-1 323,2 1 1,-5 0 35,0-1 0,-1 1 90,1 0 0,2-11 116,-7-2 0,5-11 240,-4-3 1,10-5 367,-1-8 1,3-6 440,1-2 0,5-16 166,8-6 0,0-9-347,9-10 1,-33 17-1,1-3 1,3-3 1,1-2-1,-3 1 1,0-1-24,-4 1 1,-1-1-1,4-1 1,-1-2-81,-1-1 0,-2 0 0,1 2 0,-2 0-98,-4 1 0,-2-1 1,0-1-1,0 0-277,16-32 1,-20 30 0,0 0 30,16-34 0,-8 0-308,-10 0 0,-8 6-291,-5 3 1,-4 7-172,-4 2 0,-5 10-217,-8-2 1,0 11-73,-5 3 1,1 1 561,-6 7 1,-1 2-283,-2 7 1,2 4 634,-3 5 0,-2 1-229,-3 3 0,-7 5 261,-6 9 1,2 4 785,-1 9-787,-6 2 0,0 5 0,-3 0 0,3 2 0,1 2 0</inkml:trace>
  <inkml:trace contextRef="#ctx0" brushRef="#br0" timeOffset="1">10521 4756 22357,'0'-13'-5568,"0"0"3700,0-1 1462,6 7 0,-3-3-186,5 5 1834,-5 1-1036,3-2 0,-7 6 9,-4 0 0,-4 6-180,-8 7 1,-4 2 590,-5 2 0,-5 5-64,1 9 0,-5 3-311,4 5 0,-4 2-7,4 3 1,-4 2-568,4 2 0,5 3 152,4-3 0,7 8-379,2 1 1,6 0-19,7-4 0,1-2-109,4-3 0,8-2-83,9-7 0,4-5 227,5-3 1,4-8 240,9-1 0,1-6 307,3 2 0,8-8 43,-3-1 0,1 0 47,-6 4 0,2-4 46,-6-1 1,0 0 68,-5 0 0,-5 3 99,-3-7 0,-5 1-113,-4-5 1,-2 0-56,-2 0 0,-4-8 19,4-5 0,3-9-107,0-13 0,6-8-81,4-14 0,1-7-151,-15 29 0,1 0 0,0-5 0,0-1 158,-2 2 1,-1-1-1,1-1 1,-1 0 3,-1 2 0,-2-1 0,-1-1 0,-1 0-206,-1 2 0,-1-1 1,-1-1-1,-1 0 174,-1 4 0,-1-1 0,2-33-254,-6 1 1,-1 9 22,-4 9 0,-4 2-7,-8 11 0,-4-1 120,-5 14 0,-5-1 171,1 14 0,-8-2-89,-2 11 0,-1 8-119,-7 14 1,-1 8 126,-3 14 1,23-16-1,1 2 67,-1 0 0,1 0 0,-2 3 0,0 1 0,-1 0 0,0 1 0,-3 4 0,-2 1 0,-2 2 0,0 0 0</inkml:trace>
  <inkml:trace contextRef="#ctx0" brushRef="#br0" timeOffset="2">18474 7127 8249,'-2'-9'0,"-2"1"-230,3 5 0,-10-5-736,7 4 749,0 3 1,2-5 37,-2 6 69,2 0 120,-4 0-10,6 0 0,0-2-9,0-2 2,0 2 0,-1-3 47,-3 5 8,2 0 1,-8-2 205,5-2-238,1 2 21,-2-4 43,5 6-46,-11 0-33,11 0 0,-7 5 6,4-1 29,2 6-23,-9-2 0,9 5-179,-2 0 185,-3 0-14,5 0 0,-5-4-69,2 0 56,4 0 1,-6 4 209,2 0-154,4 0 1,-9 1 100,5-1 1,-1 0-14,2 0-58,2 0 0,-3 0 1,5 1-33,0-1 1,1 0-183,3 0 183,-2 0 29,4-5-46,0 3 0,1-3-48,6 5 0,-4-6-105,0-3 0,-1 2 115,6-1 1,-1-1 3,0-4 1,0 0 12,0 0 1,0-1 4,1-4 0,-1 2 60,0-5-64,0 5-3,0-9 1,0 6-25,1-3 32,-1-2-18,0 9 0,-3-8 2,3 5 0,-5-3-1,9 3 1,-9-1-4,5 2 0,-3 3-18,3-4 1,0-1-30,0 2-20,1-6 61,-1 2 5,0-5 0,-4 1-6,-1 4 0,-3-4-1,4 3 0,-6-2-5,1-3 1,-3 0 54,-1-4 0,0 3 10,0-2 1,0 2-30,0 2 0,0 0 9,0 0 0,-4 0-25,0-1 0,-2 1 21,1 0-26,-2 0 18,-6 0-19,6 5 0,-5-2 1,3 6 0,2-1-2,-2 5 1,0 0-7,-4 0 0,0 0-6,0 0 0,4 0-1,0 0 1,0 0 18,-4 0-5,6 0-2,-5 0-207,11 0 6,-5 0 87,6 6-166,0 2 286,0 5 0,0 0 0,0 0 0</inkml:trace>
  <inkml:trace contextRef="#ctx0" brushRef="#br0" timeOffset="3">18698 7483 7882,'-9'-7'-1402,"0"2"1447,6-2 96,-8 5-53,3-3 1,-1 0 10,1 1 4,5-1-83,-9 5 71,5 0-22,-6 6-25,-1 2 0,7 5 0,-5 0 5,4 0 0,0 0 31,0 1 1,3 3 9,-4 1 1,2 1-2,-2-2 1,-1 4 10,6 5 1,-1-1 10,5-3 0,0 3-32,0-3 1,0-2-90,0 2 0,6-4 68,3 4 0,3-6-16,1 1 1,6-2-32,3-2 1,3-4-15,1 0 0,0-5-2,1 5 0,5-6 1,3 1 1,-1-2-80,1-2 0,-6 0 95,2 0 0,1-2-186,-1-2 1,-5-3 100,-4-7 1,-6-5-217,1-3 0,-2-2 228,-2-9 1,-1 1-24,-3-3 0,-3-3 37,-6 3 0,-2-3 118,-2-2 1,-8 5 78,-5 0-96,-7 6 1,8-4-1,-6 9 162,-1 2 1,2 4-52,-1 9 1,2 3-70,-2 6 1,3 0-188,6 0 0,-1 6-274,1 3 1,2 9 364,2 4 0,-3 2 0,5 3 0</inkml:trace>
  <inkml:trace contextRef="#ctx0" brushRef="#br0" timeOffset="4">20699 9670 8487,'-32'-13'0,"4"1"-1159,-2 3 882,-4-2 197,0 9 1,-5-8-3,-1 5 0,-1-3 146,-3 3 1,3-1-173,-3 2 1,2-2 108,-2-3 0,2-2-5,-7 2 0,6 2 4,-6-2 0,1 4-9,-5-3 1,1 5 82,-1-2 1,-4 4-71,0 1 0,-6 0-487,2 0 0,-8 0 506,-1 0 0,-1 0-34,5 0 0,-4 1 27,0 4 0,-2-2 1,2 5 0,1-3-18,32-1 1,0 1 0,-36 3-8,35-2 1,1 2 0,-2 0 0,0 1 29,2 0 0,0 0 0,-2 2 0,0 0-18,0-3 0,-1 1 1,-2 3-1,-1 0 19,-1-2 0,1 2 0,0 0 0,1 0-16,0 1 0,0 1 0,2-1 0,0 0 48,0 0 1,1 0 0,-1 1 0,1-1-19,-1 0 0,1 0 0,0 0 1,0-1 3,2-1 0,0 0 1,-1 1-1,0 1 8,-33 9 1,36-10 0,0 2 27,-31 17 1,2-3 105,3 3 1,-1-4-111,9 0 1,4 5 44,9 3 0,5-1 143,0 1 0,10 4-334,-1 5 1,8 6 145,1-2 0,8 4 6,4 0 0,4 1-23,1 0 1,10-2-30,3-3 0,15-2-42,3-7 0,6-1-59,2-3 1,8 3-185,5-3 0,7-2 83,7-3 1,1 3 146,-32-18 1,0 0-1,2 1 1,1-1 24,3-1 0,1-2 1,1 1-1,1-1-184,2-1 1,0 0-1,1 1 1,0 0 296,1-3 0,0-1 0,2 3 0,0 0-719,2-2 1,1 0 617,2 2 1,1 1 0,0-2 0,-1-1 3,2 2 0,0 0 1,4 1-1,0 0-269,-2-3 0,0-1 0,5 3 0,0 0 262,-1-2 1,1 0 0,0 0 0,1-1-8,-2-1 1,1-1-1,4-1 1,0-2-7,0-1 1,0 0-1,3-1 1,0 0-839,1-1 0,1 0 850,-1 0 1,1 0 0,-1 0 0,-1 0-13,-1 0 0,1 0 0,0 0 0,1 0-124,-2 0 0,0 0 1,2 0-1,0 0 123,0 0 0,1 0 0,-3-2 0,0-1 6,0 1 0,0 0 0,1-1 0,-1 0-31,2 1 0,1 0 0,-1 0 0,1 1 29,-1-4 0,0 1 0,1 2 0,-1-1-92,1-1 1,-1 0 0,-2 2 0,1-1 12,-1-1 1,0 0 0,-2-1 0,0 1 16,2-3 0,1 1 0,-5-1 0,-1 0 109,3 1 0,0-1 0,-5 0 0,0 0-89,3-2 0,0 0 0,-7 1 0,0 0 42,1-2 0,-1-2 0,-4-1 0,0 0 9,0-2 1,-1-1 0,-3-2 0,-1-1 52,-1 2 0,-1-1 0,-4 0 0,-2-2 355,-2 0 0,-1 1 0,-2 1 0,-1 0-291,30-17 0,-6-4-89,-3-5 0,-10 0 121,-8 4 0,-2 1 518,-11-1 1,2 1-626,-10-1 0,-1-5-148,-4-3 1,-1-1 132,-3-3 0,-3 0-156,-6-9 1,0 4 67,0-5 0,-12 1 468,-5-5 0,-8 0-397,-6 0 0,13 33 1,-2 0-4,-1 0 1,-2 1 0,-4 0 0,-2 2 6,1-1 0,-1 1 0,-2 1 0,-2 2 77,-2-2 0,0 1 0,-1 1 0,-1 1-80,-2 2 1,-1 0 0,-3-2 0,1 1 17,-2 0 1,0 1 0,-3 0 0,-1 0-32,0 2 0,-1 0 0,-2 0 0,0 0 11,1 4 0,-1 1 0,-3 1 0,-2 0-7,-1 0 1,0 1 0,-1 1 0,-1 2-21,0 0 1,0 2 0,-1 0 0,1 1-10,0 1 1,-1 3-1,-3 0 1,-2 2-272,-1 1 1,0 0 0,-4 1 0,0 0 205,-1 1 1,1 0-1,-1 3 1,-1 0 18,0 1 0,-1 1 1,23-1-1,-1 0 1,0 1 35,-2 1 0,1 0 0,-1 0 0,0 0 1,1 1-1,-1 0-46,-1 2 1,-1 0 0,1 0 0,1-1 0,1 1 0,-1 0 25,2-1 1,0 1 0,0 0 0,-3 3-1,0 0 1,1 1-106,0 0 0,1 0 0,-1 0 157,-3 3 0,1 1 0,-1-1 0,1-2 0,1 0 0,-1 0 0,-1 2 0,-1 0 0</inkml:trace>
  <inkml:trace contextRef="#ctx0" brushRef="#br0" timeOffset="5">30535 7957 8267,'0'-39'0,"-6"-4"1162,-2 4-391,-4 2-411,-1 11 0,4 5-46,0 4 1,2-2-169,-2 1 1,2-1-190,2 2 0,4 0-600,-3-4 1,4-1 368,4-5 1,2 1-288,3 0 0,7-7 281,-3-2 0,0-3-69,0-1 0,-7-2 43,7-3 1,-7 1 90,3-5 0,-6 1 61,1-1 0,-8-3 234,-5 2 1,-9-2-44,-3-2 0,-6 5 66,-4 0 0,-2-1 159,-7-3 1,-5-5-178,21 28 1,0 1-1,-2-1 1,0 0 193,-26-23 1,25 23 0,1 1-107,0-1 0,-1 1 0,1-3 0,0 0-139,-1 3 0,1-1 0,0-2 0,-1-1 119,1 1 1,0 1 0,-1-2 0,1 1-18,0 0 0,-1 0 0,1-3 0,0 1-20,-1 2 0,1 0 0,2 0 1,0-1 35,0 4 0,0-1 1,-25-26-191,23 24 0,0 0 1,-1 3-1,1-1 42,0-2 1,-1 1-1,0 2 1,0 0-178,-1-1 0,-1 1 0,1 0 0,0 0 36,-2 0 1,-1-1 0,0 2 0,1 0-27,-3-2 0,0 1 1,-2 1-1,-1 1 37,2 2 1,-2 0-1,-2-2 1,0 1 5,1 0 0,0 1 0,-5-1 0,0-1 104,-2 0 1,0-1-1,0 1 1,-1 0-278,1-1 0,0 1 0,-2 0 1,0-1 351,0 1 1,0 0 0,-1-3 0,0 1-287,-3-1 1,-1 1 0,4-3 0,1 0 379,0 3 1,0-1 0,-1-2 0,1-1 8,2 1 1,1 1 0,-3-3-1,1 1 3,-1-1 0,0 0 0,2 2 0,0 1-78,0-1 1,0 0-1,3 3 1,-1-1-20,-2-2 0,0 1 0,2 2 1,1 0-65,-3 0 1,0-1 0,2 0 0,0 1 71,-2 2 0,1-1 0,3-1 1,1 1-287,-3 2 0,0 1 1,1 1-1,-1-1 161,-4 0 0,0 0 0,0 3 1,0 0-107,-1-1 0,1 0 0,0 1 1,0-1 29,0 0 1,0 0 0,-5 2-1,0-1-9,-2-1 1,0 1 0,-1 0 0,-1 1 85,0 0 0,0 0 0,2 0 0,0 0 31,-3 1 1,-2-1 0,3 0 0,-1 0-29,-5 1 1,-1-1 0,2 0-1,0 0 104,1 1 1,0-1 0,0 0 0,1 0 15,-4 1 0,1-1 1,2 0-1,1 0-1,-6 0 1,1 1 0,2 0-1,0 0 60,2 1 0,0 1 1,1-2-1,0 1-50,-1 2 0,0 1 0,1-1 1,0 0-55,-3 0 1,-1 1-1,1 3 1,1 1-28,-2-3 0,1 2 0,2 2 0,1 1-111,-4-3 1,1 2-1,2 1 1,-1 1-44,-3 0 1,-1-1-1,1 1 1,0 1 55,0 0 1,-1 1-1,0 0 1,1 0-6,-1 2 1,0 0 0,-1-2 0,-1 1 40,-4 3 1,-1 0-1,-1-2 1,1-1 19,1 3 0,-1 0 0,0-3 0,-1 1 17,0 2 0,-1 0 0,1-1 1,-1 0 87,1 1 0,-1-1 0,1 0 1,0-1-23,-1-2 0,1-1 0,-1 2 1,1 1-26,-1 0 1,1-1 0,0 1 0,1-1 137,0-1 0,1-1 1,-1 1-1,-1-1-47,2 0 1,-1 1 0,0 1 0,0 1-58,1 0 0,0-1 1,0 3-1,1 0 12,1-2 0,0-1 0,0 3 0,0 1-94,0-1 0,0 0 0,-5 1 0,0 0 21,2 1 1,1 0 0,-1 0 0,0 0 15,1 0 0,0 0 1,0 3-1,-1 0-23,-1 1 0,-1 1 1,1 1-1,0 0-71,-1 0 1,1 1 0,-1 0 0,-1 1 35,25-3 0,-1 1 0,0 0 1,-23 2-1,0 0 27,23-1 1,1 1-1,-1-1 1,-1 0-1,1 1 1,0-1-33,0 2 1,0 0-1,1 0 1,-1-2 0,0 0-1,1-1 7,-24 3 0,1 0 0,-1 0 0,1 1 60,-1-2 1,1 1 0,2 0 0,1 0-14,1-2 0,0-1 1,1 1-1,-1-1 2,0 1 0,0-1 0,2 1 0,1-1 12,-1 1 1,0 0 0,-2 0 0,0 0 13,2 2 0,0 0 1,-3-1-1,-1 0 16,2 3 1,0 0 0,0-2 0,0-1-38,2 3 1,0 0 0,1 0 0,-1 0 73,0 2 1,0 1-1,0-1 1,-1 0-63,-1 0 0,0 0 0,2 1 0,0-1 47,0 0 1,0 0 0,-2 3 0,-1 0-70,1 2 1,0-1 0,0 2 0,0-1-2,0-1 1,0 1 0,2 1-1,2 0 0,2-1 1,1-1 0,-6 2 0,1 0-5,2 1 1,0 0 0,0-1-1,1 0-61,1-1 1,1-1-1,1 2 1,0-1 41,1-3 1,0 0 0,-1 3 0,1 0-7,0-3 1,0 0-1,2 1 1,1-1 5,1-1 0,0-2 0,2 0 1,-1-2 98,2 1 1,-1 0-1,2 0 1,1-1-21,-1 1 0,1 0 0,2 1 1,0 1 49,-3-2 0,1 0 0,1 1 1,1 1-72,-2-1 0,-1 2 0,1 1 0,1 1 4,-2-1 1,1 0 0,0 3 0,0 1-20,2-2 1,0 1 0,0 1 0,1 2 21,-4 0 0,1 2 0,-1-2 0,1 0-120,-3 3 0,0 0 0,3 0 0,-1 1 29,1 1 0,-1 0 0,4-1 0,-1-1-48,0 0 1,0 0-1,-3 1 1,1 1 28,1 0 1,1 1-1,-2 1 1,1-1 49,5-2 1,0-1 0,-1-1 0,-1 1 21,0 0 1,0 0 0,2-1 0,0 1 8,0 0 1,1 0 0,1 2 0,0-1-3,-2 0 1,0-1 0,1 0-1,0 1-16,-1-1 1,0 1 0,1 0 0,1 1 78,3-2 0,-1 0 0,1 2 0,-1-1-61,1 2 1,-1-1 0,1-1 0,-1 0 174,1 1 1,-1 1-1,1-3 1,1 0-127,0 2 1,1 1 0,-1-1 0,0 0-14,3-2 1,0 1 0,-1 0 0,0 2-43,1 2 1,0-1 0,1-1 0,1 1-1,-3 0 1,1 1 0,2-2 0,1 0-69,1-1 1,0 0 0,0 1 0,-1-1 360,4 1 1,-1-1-1,-28 21-420,4-3 1,7-5 107,2-4 0,7-2 376,2-7 0,6-6-420,-2-2 0,3-5 471,2-4 1,5 1-454,4-5 1,2 0 842,2 0-871,0-4 311,0 5 1,4-6-727,0 0 235,6 0-263,-3 0-268,6 0-586,0 0 898,6-6 1,-3 3 469,6-5 0,6-1 0,5-4 0</inkml:trace>
  <inkml:trace contextRef="#ctx0" brushRef="#br0" timeOffset="6">7848 5033 8019,'-21'-34'0,"1"8"348,2 8 1,4 9-186,-4 5 0,8 2-163,1 2 0,2 6-68,-2 3 1,-4 9-99,0 4 0,-1 8 66,-3 5 1,-4 9-101,-1 5 1,-4 8 133,-5 4 1,4 4-291,-4 0 1,3 3 435,15-33 0,0 0 0,-14 32-89,14-31 1,0-1 0,-12 32 355,3-1 0,-1 0-162,5 0 0,-4-1 136,5 1 1,-1-10-74,5-3 1,0-8 2,0 3 1,0-7-102,-1-1 1,3-2 33,2-7 0,2 4-162,2-4 1,4-1 100,-4-3 0,5-1-214,5 0 0,1-5 316,2-4 1,8-2-378,-2-2 0,2-5 39,-3-4 0,6-4-16,3-4 0,4-11 157,5-11 0,3-13 47,5-9 1,-18 18 0,-1-3-245,2-1 0,0-2 1,1-2-1,1 0 194,2-2 0,0 1 0,1-1 0,-1 1 69,1-1 0,-1 1 0,-2 2 1,-1 0 5,-1 2 0,-1 0 1,19-23 39,-5 9 1,-4 7-138,-9 16 1,1 2-167,-5 11 0,4 7-778,-5 6 941,7 6 0,-4 7 0,6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4.046"/>
    </inkml:context>
    <inkml:brush xml:id="br0">
      <inkml:brushProperty name="height" value="0.053" units="cm"/>
      <inkml:brushProperty name="color" value="#FF0000"/>
    </inkml:brush>
  </inkml:definitions>
  <inkml:trace contextRef="#ctx0" brushRef="#br0">11047 13675 8068,'-20'0'0,"-5"-2"0,3-2 0,-1 3 0,1-4 0,-2 4 0,7 1 0,-1-5 0,5 1 0,0 0 0,0 4 0,0 4 180,-1 0-110,1 7 0,0-4-207,0 6 0,0 2 104,0 2 0,-1-1-61,1 6 0,-1 2 55,-4 6 0,3 6 18,-2 8 0,2 4 56,2 9 1,0 4-172,0 10 1,7-33-1,0 1 261,2 2 1,-1 2-1,0 3 1,0 1-14,3-1 1,0 1 0,-1 0 0,1 1-58,2-2 1,0 0 0,1-3 0,1-1-20,2-2 0,1-1 0,7 33-71,14-11 1,-1-7-137,10-5 0,2-7 166,6 2 0,7-3 81,12-2 1,-2-5-39,-23-18 1,0-1-1,29 11-273,-29-14 1,1-2-1,-2 0 1,1-2 176,33 1 1,-33-6 0,1-1-279,32-2 1,5 0 90,-5 0 1,-6-7-48,-7-6 0,-8-8 0,-6-9 1,-7-5 285,-6-9 0,-8-9-2,-4-9 1,-5-11 29,-8 32 0,-1-1 0,-1-3 1,0-1 76,-3-8 1,0-2 0,-1 1-1,0-1-17,-1-7 0,0-1 0,-2 4 1,-1 0 35,-3-4 1,-2 0-1,1 3 1,-2-1-190,-2-4 1,0 1 0,-2 4 0,-1 3 233,1 4 0,-1 3 0,-2 2 0,0 2-3,1 3 1,-2 1 0,-1 6 0,-2 2 267,1-1 0,-2 2 0,-25-19-148,4 5 0,-1 13-192,1 8 0,1 8-239,-5 10 1,4 5 162,-4 8 0,4 10-188,-4 7 1,5 12-230,-1 6 0,5 5-337,4 4 0,-2 7 473,6-7 269,6 0 0,-1-7 0,6 0 0,1-1 0,0-4 0</inkml:trace>
  <inkml:trace contextRef="#ctx0" brushRef="#br0" timeOffset="1">10837 4176 8224,'-19'0'-1127,"4"0"1087,-2 0 0,2 6 180,2 3 1,0-2-41,-1 2-56,-5 6 1,5 1 23,-4 6 1,4-5-1,0 5 0,-3 2-7,-1 6 1,-1 0 3,2 5 1,1 1-91,-6 8 1,4 0 78,-4 9 1,5-3-253,-5 7 1,4 3 212,-4 1 0,0 4-286,-4 1 0,5-5 253,4 0 1,2-5-8,2 1 0,6-3 101,2-1 0,4 0 174,1-1 0,6 1-165,3 0 0,8-3 64,5 2 1,3-6-48,1 6 1,6-8-49,4 0 0,3 2-3,5-2 0,-2-2-3,7-7 0,-5-9-162,4-8 0,0-5 57,5-4 1,-1-5-154,1-8 0,-6-9 86,-3-9 1,-3-10 87,-2-8 0,-1-2 136,-3-11 1,-1-6-102,-18 23 0,-1-2 0,-1-3 0,1 0-236,3-7 1,-1-1 0,-1 2-1,-1-1 265,3-2 0,-1-1 0,-4 4 0,-1 0 9,2-3 0,-2-1 0,-2 5 0,-2 0 13,1-4 1,-1-1 0,-2 3-1,-1 1 47,-1 1 0,0 0 1,-2 2-1,-1 1-161,2 1 1,-1 1 0,-2-34 124,-5 5 1,-2 9 634,-6 3-328,-6 16-88,-2-2 0,-5 18 407,0-1 0,-7 8-409,-2 11 0,-4-3-80,-5 7 1,2 4-24,-7 4 1,1 11-283,-5-2 1,5 8-134,0-4 1,5 7 12,-1-2 1,5-2-223,4 2 0,4-4 162,9 4 1,0-6-248,9 1 1,-2-2 553,11-2 0,0 0-1280,4 0 980,0 1 0,5-3-490,4-2 770,3-3 0,1-6 0,0 0 0</inkml:trace>
  <inkml:trace contextRef="#ctx0" brushRef="#br0" timeOffset="2">6663 11633 8308,'-13'-13'0,"-1"0"0,1-1-28,6 7 1,1-5 62,6 11 1,-4-11-369,-1 3 341,1 4-283,4-7 532,0 10-11,0-9 230,0 9-394,0-4 0,0 8 204,0 2 25,6 3-174,-5 13 0,7-4 181,-4 6 0,-1 0-211,6 4 1,-2 0-6,2 1 1,2-1 22,-2 0 0,-1 1-128,0-1 1,1 5-29,4-1 1,0 1 85,1-4 0,-6-1-137,1 0 0,0 1 41,4-1 1,-4-4 38,0 0 1,-5-6-16,5 2 0,-6-8-11,1-1 0,-1-5 0,1 5-32,-2-6 18,4 3 36,-6-6 0,0-2 105,0-2 1,0-4-126,0-5 1,0-6-1,0-3 0,0-3 12,0-1 1,0 0-8,0-1 1,0 2 23,0 3 1,0-1-6,0 5 0,0 1 215,0 4-1,-6-1-95,4 1-47,-3 6 1,5 0-51,0 2 9,0 4-51,0-5 3,0 6 0,1 0 3,3 0 1,-2 1-30,2 4 0,2-2 60,-1 6 0,5-1-27,-1 5 1,2 5 71,2 0 0,1 4-68,-1-5 1,4 2 6,1-1 1,5-2 17,-1 6 0,-1-6 15,1 1 0,-5 1-83,5-5 1,-6 3-185,2-7 0,1-2 228,-2 2 1,-3-6-80,-6 2 336,1-4 14,4-7-210,-5 5 1,2-13 136,-6 1 0,1-1-148,-5-8 0,4-2 8,0-6 0,1-4 13,-5-6 0,0 1-13,0-1 0,0-4-139,0 0 1,-5-2 124,1 6 1,-6-2 179,1 7 1,2-2-44,-2 2 0,4 4 95,-3 9 0,0 2-112,0 2 1,0 3 41,4-2 1,2 2-146,-2 2 1,3 0-165,1 0 0,0 0-7,0-1 1,1 1 122,3 0 0,-1 0-514,6 0 1,-2 4-147,2 0 1,3 6-379,-3-1 0,2 2 1032,3 2 0,-1 6 0,0 1 0</inkml:trace>
  <inkml:trace contextRef="#ctx0" brushRef="#br0" timeOffset="3">3147 6587 8165,'-13'-19'-417,"0"4"-419,0-2 679,-1 2 0,6 2 322,-1 0 1,1 0 91,0 0-267,-4-1 0,9 1-18,-6 0 1,1 0 0,-6 1 24,1 3 1,0 4-12,0 5 1,0-5 30,0 1 0,-2-1-11,-3 5 0,-1 6 117,-3 3-1,-3 0-28,4 4 1,-9-3 17,0 8 1,-6-4-19,6 0 0,-7 0 125,2 4 0,3-2-92,1 6 0,-3-5 11,-1 5 1,0-4-23,5 4 1,-4-2 6,12 2 1,-6 3-152,6-3 0,-3 3 37,-1 1 1,4 2-81,0 3 0,5 3 68,-5 5 1,4 2-14,-4 3 1,0 0-3,-4 9 1,1-8-177,3 8 0,-3-3 159,3 2 1,-3-5 41,-1-3 1,4-3 130,0-2 1,5 1-26,-5 0 0,5-1-34,0 1 0,2-1 22,2 1 1,0-4 25,0 4 0,4-7-36,0 11 1,6-4 12,-1 8 1,2 0-121,2 5 0,0 1 92,0 3 1,0 3-395,0 6 0,0 0 293,0 0 1,2-3 23,2 3 1,2-8-26,3 8 0,3-7-3,-4 2 1,4-9 102,1 0 1,6-3 66,3-1 0,-1-1-70,1-3 0,4-5-14,5 1 1,1-1 43,-1-4 1,1-1-49,3 1 0,3-1-9,-3 1 1,8-1 14,0-4 0,3-2 4,-2 3 0,2-8-74,7-1 0,0-4 0,-1 4 1,1-8-96,0 0 1,-1-3 125,1-6 1,0-1-77,0-4 0,1-1 36,3-4 1,3-7-3,6-5 0,1-12-135,-32 14 1,0-1 0,-1-2 0,-1-1 143,2 0 0,1-1 0,-1 0 1,1-1-14,-1-1 1,0 0-1,3-1 1,1-1-2,-2-2 1,0-1 0,-1 3 0,-2 0-23,0 0 1,-2 0 0,1 0-1,0-1 34,-2-1 0,0 0 0,-2 1 1,0 1-7,0 1 0,-1-2 0,1-1 1,-1-1 9,-1-1 0,-1-1 1,2 0-1,-1 0 8,-2 0 0,-1 1 0,21-31 5,-23 29 1,0-1 0,0-3 0,0-1 4,-2 2 1,-1 0 0,2-5 0,-1-2-5,-4 3 1,-1 0 0,1-4 0,0 0 12,0 1 0,-1 1 0,-2-1 0,0 1-7,0-3 1,1 0-1,1-3 1,-1-1-8,-3 1 0,0-2 0,2 0 0,0 1 3,-3 2 0,-2 0 0,-1-1 0,-1 0-5,-1 4 0,-1-1 1,-3-2-1,1 0-1,0 2 0,0 1 1,-1-1-1,-1 2 36,0-35 1,-2 37 0,-1 1 121,-6-28 1,-3-3-219,-1 11 1,-6 2 326,-3 6 1,-3 4 163,-1 5 1,-5 2-326,0 3 1,-5 3 90,1 6 0,-3 1-108,-2 3 1,-5-2-99,-4 7 1,3-1 49,-3 5 0,1 4-171,-5 0 1,-1 7 44,-3-3 0,3 5-149,-3 5 0,1-3 30,-1 7 0,6 0 161,-6 4 0,10 0-48,-5 1 0,8-1 61,0 0 1,3 0 3,1 0 1,2 0 114,3 1 1,-1-1-95,5 0 1,-1 5 259,1-1 1,3 1-296,-3-5 1,8 1-154,1 4 1,5-2-77,-5 6 0,10 0-1226,-1 4 1496,8 7 0,-12 0 0,2 7 0</inkml:trace>
  <inkml:trace contextRef="#ctx0" brushRef="#br0" timeOffset="4">3173 9301 8204,'-32'0'-115,"4"-6"0,-10 5-51,3-4 1,2 4 109,-3 1 1,6 0 210,-5 0 1,5 6-35,0 3 1,2-2-33,1 2 1,4-1-98,-3 6 0,2-6-3,-6 1 1,2 4-78,1 5 0,1 1 101,0-2 1,-5 4-5,0 5 1,-4 2-8,5 3 0,-6 3 134,6 5 0,-5 1-54,4-1 1,-4 5-27,4 0 1,0 6 39,5-2 1,0 5-201,-1 4 1,5-3 169,0 3 1,2-1-19,-2 1 1,-1-3-76,5 3 1,0-3 84,5-1 1,0 0 84,0-1-95,0 1 27,0-6 1,1 4 107,3-3 1,-1 2-186,6-2 1,-1 4 105,5-4 1,0-1-17,0 1 0,6-1 1,3 1 1,7 2-133,1-6 0,8 1 87,2-1 0,5-3-106,7 3 1,1 1 4,-1-1 1,2 0 31,3-4 0,3-1-252,6 1 1,1-2 261,3-3 1,3-3 19,6-5 0,-5-1 13,1 0 1,-1 1 20,5-1 0,-2-4-25,-2 0 0,2-4-26,-3 3 0,4-9-20,1 1 1,-2-4-92,-2 0 0,2-3 43,-3-6 1,4-12-19,1-6 0,-1-5-6,1-3 0,0-8 67,-33 15 0,0-1 0,28-21 36,-30 17 0,0-1 1,-3 1-1,1 0 0,2-2 0,-1-1 0,0 0 0,0 0 60,1-2 1,0 1 0,-2 3-1,0-1-36,-2-3 1,-1 1-1,22-21 16,-23 21 0,-2-1 1,16-26-22,0-7 0,-8-1 12,-1 6 0,-3 4 7,-5 5 0,-5 0-89,-8-5 0,1 5 105,-5 0 1,-2-1-36,-8-3 1,-4-3-10,-8-2 0,1 3 80,-6-3 0,-2 6 23,-6-2 0,2-1-180,-3-8 0,-2-2 108,-3 3 1,-2 1-58,-1-2 0,-1 2 51,1-1 1,-5 2 81,0 6 1,-1 5-88,1 0 1,-3 7 142,-6 1 1,4 7-8,-4 6 0,6 7-110,-10 2 1,2 3-36,-7 2 0,1 2 22,8 2 0,-8 3-72,3 6 0,1 0 45,0 0 0,-1 0-196,1 0 1,0 6 113,4 3 0,2 2-159,3 2 1,2 7 120,7 1 1,4 1-468,-1 5 0,7 2 126,-2 11 446,10-1 0,-4 4 0,3-1 0,-3 0 0,-2 2 0</inkml:trace>
  <inkml:trace contextRef="#ctx0" brushRef="#br0" timeOffset="5">18922 7101 8163,'1'-9'-459,"3"0"-58,-2 1 1,5-6 172,-2 1 344,-4 0 0,5 4 66,-6 0 1,0 5-44,0-5 368,0 6-296,0-2 1,-6 5 90,-3 0 1,2 1-84,-2 3 1,2-1 253,-2 6-227,-3 0 0,7 4-4,-4 0 0,-1-4-3,5 0 0,1-5-1,4 5 1,0-5-81,0 5 0,0-4 64,0 3 0,0-3-129,0 3 0,1 0 60,4 1 1,-2 1-45,5-6 1,1 5 4,4-5 0,0 5-15,1-4 1,-1-1 0,0-4 1,0 0-24,0 0-235,0 0 149,-5 0 228,-2 0 1,-6-1-117,0-4 0,-6-2-20,-3-6 0,-3-1 33,-1 1 1,0-4 7,0-1 1,-5 1 113,1 3 0,-1 3-106,5 2 1,4-1 147,0 5 0,5 1-6,-5 4 69,6 0 1,-3 3-89,6 6 0,0 1-5,0 12 1,2 0-62,2 4 0,-1 0 2,6 1 0,0-7-28,4-2 0,0 1-33,0-2 0,2-3-30,2-6 1,-2 0 75,3 1 1,-4-4-80,-1-5 1,1 0 64,-1 0 0,-2-1-187,-2-3 1,-1 1 55,-4-6 1,-3 0-36,4-4 1,-5-5-90,-5 1 1,-2-2 105,-6 1 0,-2 3 52,-2-2 0,2 4-23,-2 4 0,-4-1 132,-1 5 1,2 1-79,-2 4 1,6 6 239,-2 3 0,2 4 8,-2 4 1,5 4 37,0 5 0,1-4-203,8 0 0,0-4 27,4 4 1,0-6-132,0 1 0,1-6 72,3-3 1,4-3-129,5 3 1,0-5 75,0 2 0,2-5-63,2-5 1,0-2 15,5-6 0,-5-5-83,5 1 0,-6-5-40,2 4 1,-10-1 105,-3 2 1,1 2 65,-2-3 1,-1 4-51,-7 1 1,1 1 178,-6 3 1,0 3-111,-4 6 1,0 0 233,0 0 1,-5 6-6,1 3 0,-1 8-5,5 5 0,-5 3-34,1 2 0,4-2-77,4-3 1,6-3-151,-2-6 1,4 0 177,1 0-225,0-6 0,1 1 93,4-4-84,2-2 0,6-1 18,0-5 0,5-7 30,0 3 1,-1-8-68,-4-2 0,-1-4 7,-3 4 1,1 1 24,-6 4 0,1-2 33,-5-3 1,-2 8 86,-2-3-92,-3 3 1,-7-2 230,1 3 0,0 3-124,0 6 0,4 0-55,0 0 0,2 2-136,-2 2 0,-1 4 109,6 5 1,-5-4 49,5-1 0,-1 1-20,5 4 1,0-4-4,0 0 1,0-5-107,0 5 0,2-5-158,2 5 1,3-6-119,6 2 0,2-4 364,3-1 0,-4 0 0,5 0 0</inkml:trace>
  <inkml:trace contextRef="#ctx0" brushRef="#br0" timeOffset="6">18948 7140 8163,'-13'0'0,"4"0"-631,0 0-821,6 0 1371,-3 0 16,6 0 0,0-1 229,0-3-159,0-4 1,0-5 179,0 0-225,6 6 171,-4-5-155,4 10 165,-6-3-78,0 5-40,0 0 181,-6 0 0,3 1-32,-6 3 414,6-2-351,-9 4 0,11-5 224,-3 4-22,-4-4 31,7 5-327,-5-6 215,6 0-1735,0 0 947,6 0-388,-5 0 544,5 0 1,-4 0-112,2 0 1,-1 0 386,6 0 0,-1-12 0,6-2 0</inkml:trace>
  <inkml:trace contextRef="#ctx0" brushRef="#br0" timeOffset="7">19080 6653 8092,'-14'0'-347,"6"0"-1021,-1 0 890,6 0 422,-3 0 1,2-1 246,-1-4-148,1 4 163,-2-5 1,3 4-127,-6-2 0,5 3 135,-5-4 0,5 4 31,-5 1-120,6 0 1,-9 0-49,4 0 0,0 0-23,0 0 1,3 1-158,-4 4 177,1-4 1,-6 9-67,1-5 0,0-1 36,0-4 0,4 4 38,0 1 1,1-1-46,-6-4 1,1 2 42,0 2 0,0-2-29,0 2 1,0 2 1,-1-2 0,6 5-78,-1-5 1,0 7 81,-4-3 1,-2 4-108,-2 1 1,2 0 82,-2 1 0,0-1-25,0 0 1,2 0 7,-2 0 0,2-1 77,2-3 1,0 2-41,0-2 1,-1 2 5,1-3 1,0 4 101,0-3 0,0-2-104,0 2 0,4-2 26,0 2 0,5 1-5,-5-5 0,6 5-88,-1-1 0,2 2 82,2 3 1,0-1 3,0 0 0,0 2 4,0 2 1,0 2 2,0 3 0,0 3-23,0-3 1,0 3 0,0 1 0,0-4-24,0 0 1,2-4 39,2 4 1,-3-6-55,4 1 1,1-2 62,-2-2-55,6 0 0,-2 0 18,5 1 0,-4-1-1,-1 0 0,1 0-53,4 0 1,5-1 47,-1-3 1,1 2-54,-5-2 0,2 3 51,2 1 0,-2-4-107,2 0 1,-3 0 71,-6 4 0,4-5-6,-3 1 1,3-1-12,1 0 1,-4 0-4,-1-4 0,1-2 1,4 2 0,-4-3 16,0-1 0,0 0-6,4 0 0,-2-1 6,-2-3 1,3 1-105,-3-6 0,-2 1 90,2 0 0,-5 0-42,5 4 1,-6 1 171,1-6-152,-2 6 329,-2-2-183,0 5-690,0 0 501,0-6-293,0 4 1,-2-4 95,-2 6 0,1 0-1290,-6 0 767,0 0 795,-4 0 0,-6 6 0,-1 2 0</inkml:trace>
  <inkml:trace contextRef="#ctx0" brushRef="#br0" timeOffset="8">19040 6337 8010,'-13'-7'0,"0"-4"-142,0 7 1,-1-1-116,1 5 0,-4-1 200,-1-3 0,-4 2-19,5-2 0,-5 2 128,4 2 1,-5-6-7,1-2 1,1 0 4,-1 0 1,0 5 0,-2-8 8,2 7 0,-3 0 5,3 4 1,1 0-34,-1 0 1,0 5 14,-4 4 1,-2 4-91,-2 5 1,0 0 90,-5 8 1,0-3 34,-4 8 1,3-3-43,1-2 0,2 6 123,-2 4 0,2 2-100,7 1 1,1 5 15,3 0 1,3 7-32,6 2 1,0 0-158,0 4 0,1 1 74,3-1 1,-1 6 92,6-1 1,-1-2-133,5 1 1,2-4 105,2 5 1,5-9-46,8 4 0,5-8 22,9 4 1,4 0 0,9-5 1,0-7 52,9-1 1,-2-10 5,10 1 1,1-6-63,4-7 0,-3-7 26,2-11 0,3-1-192,-31-1 1,0-1 0,2-2 0,-2-3 187,34-14 1,-36 10-1,0-2-262,31-17 1,-3-3-121,-6-5 0,-3 1 149,-15 3 0,2-3 221,-10 3 1,-8 1-83,-10-1 0,-1 4 100,-7-4 1,-7 1 84,-7-1 1,-8-1-104,-5 5 1,-3 1 375,-1 9 1,-2 0-338,-3 3 0,2 8 68,-6-3 0,5 9-147,0-1 0,6-1-80,2 2 0,6 0-454,-1 4-156,2 0 479,2 0 1,7-6 232,6-3 0,0-9 0,18 4 0,-4-5 0</inkml:trace>
  <inkml:trace contextRef="#ctx0" brushRef="#br0" timeOffset="9">18922 6073 7797,'-27'-13'-533,"-5"0"515,-3 0 1,1 5 69,-1 4 1,0 3-89,-4 1 1,-1 4 47,1 0 0,3 7-33,1-3 1,-4 6 25,-5 3 1,-1-1-54,1 6 0,-3 2 47,-6 6 1,2-2-64,3 3 1,-2 3 156,6 1 0,-1 0 145,1 4 0,-3-1-41,-6 11 0,5-1-120,0 5 1,4-1 106,-4 1 1,11 4-32,2 0 1,6 0 2,2-4 0,8 1-22,6 3 1,1 3-73,8 6 0,6 0 30,6 0 0,6 0-44,3 0 0,-5-31 0,2 0-209,3 0 0,2 0 0,1 1 0,2-1 211,-1-2 0,2-1 0,2-1 0,1 0-9,0 0 0,1-1 0,1-1 0,2-2-4,3 2 0,0-1 0,0-1 0,1-1-107,1-1 1,1-2 0,-2-2-1,2-1 29,3-2 1,1-1-1,0-2 1,0-1 56,4 2 1,0-1 0,-1-1 0,-1-1-2,-2-2 1,-1 0 0,1-2-1,0-1 0,2-3 1,0-1 0,-1-1-1,0 0-75,2-3 1,2 0 0,-2-3 0,1 0 49,2-1 0,0-1 0,-1-3 0,-2-1-42,1-1 1,0-2-1,-2-5 1,-1-2-165,4 0 1,-2-1-1,-2-4 1,-1 0 125,0 0 0,-1-1 1,-2-1-1,-1-2 39,-3-2 1,0-1 0,-3 0 0,0 0-39,-1-3 0,-1-2 0,-4 2 0,-1 1-84,-3 0 1,-1 0-1,1-3 1,-2 0 146,-2-1 1,-1-1-1,-2 0 1,-3-1 61,-2 0 0,-3-1 0,0-2 0,-2 0-64,-3 1 1,0-1-1,-1-4 1,0 0 44,-1 2 0,0 0 1,-2-3-1,-1 2-34,-3 3 1,-2 0 0,2 1-1,-1 0 30,-4 3 1,0 2 0,-12-30-21,-10 9 1,-6 10 213,-8 7 1,-2 8-87,-2 10 1,-9 9-65,-4 8 1,-9 4-161,1 1 1,0 4 128,37-2 1,0 1-1,-36 7-164,35-6 1,1 1 0,-35 7 3,6 1 0,2 0 3,3 0 1,7-1 412,5-3 1,11 2-421,-1-2 0,8 1 287,0-1 0,5 3-376,4-3 0,-1 2-121,5 2 348,0 6 0,-1 2 0,-1 5 0</inkml:trace>
  <inkml:trace contextRef="#ctx0" brushRef="#br0" timeOffset="10">18303 9341 8019,'-21'7'0,"-4"-1"0,11 0-301,-4 2 0,4 4 230,0 7 0,3 2 302,2 5 1,3 0-82,6 1 0,6-1 17,3 0 1,8-1-139,5-3 0,3 2-53,1-7 1,1-1-19,-1-7 0,5-3-151,0-6 0,-1-2 119,-3-2 0,-1-8 44,0-5 1,-1-7 18,-3 2 0,-3-2-39,-6-3 1,-5 5 143,-4 0 1,-4 2-72,-4-2 0,-4 3 17,-5 6 1,-6-1 0,-3 1 0,-3 2 0,-1 2 1,0-1 51,-1 5 0,5 1-66,0 4 0,6 1-60,-1 4 0,4 2 59,4 6 0,3 0-199,6 0 0,0 1 47,0-1 0,1 0-70,4 0 1,2-4 75,6 0 0,5-6 52,-1 1 0,2-3-138,-1-1 1,-2 0 52,6 0 1,-6-4-177,2 0 329,-4-7 0,5-2 0,2-7 0</inkml:trace>
  <inkml:trace contextRef="#ctx0" brushRef="#br0" timeOffset="11">18382 8879 8019,'-27'-13'0,"0"2"0,-4 2 0,-3 3 69,-5 6 1,2 6 158,-2 3 1,4 10-284,-5 7 1,1 2 105,3 7 0,3 1 122,-2 8 1,5-1-399,0 5 1,3 5 218,5 4 0,3 6 3,6-2 1,2 4 100,2 1 0,3-2 87,6-2 0,7-4-49,6-5 1,6-2-16,8-3 0,5-7-28,3-6 0,9-7-128,4-1 1,5-7 39,4-7 0,-1-5-199,5-4 1,0-4-426,5-4 1,-1-5 407,-4-9 0,1-2-20,-10-7 1,-2-3 121,-11-1 1,-6-6 81,-7 2 0,-6 2-32,-6-3 1,-7 1 397,-3-4 1,-8 4-387,-5-1 0,-10 1 118,-7-4 1,-2 4-93,-7 0 1,-2 5 2,-7 0 0,3 8 42,-2 4 0,-3 9-39,2 5 1,5 2 84,4 2 1,7 9-76,2 0 1,1 10 267,7-6 1,5 2-352,4-6 1,6 2-155,-1-2 1,8-3-39,5-2 0,9-2 58,4-2 0,-2-2 9,2-2 1,1-3 212,8-7 0,-3-5 0,4-1 0</inkml:trace>
  <inkml:trace contextRef="#ctx0" brushRef="#br0" timeOffset="12">18448 8603 8051,'-47'-13'-74,"1"-1"74,7 7 0,-1 1 0,1 6 0,-1 0 0,1 6 0,-1 1 0,1 7 0,-1-1 0,1 6-30,-1 3 0,1 4-5,-1 5 0,-1-2-237,-2 6 0,2 6 262,-3 8 0,-2 3 258,2 5 0,1 3-257,22-27 0,2 0 1,1 1-1,1 0 283,-1 0 0,1 2 0,-8 34-118,11-31 0,2 1 0,2-1 0,2 0 36,-1 4 1,0 2 0,4-4-1,2 1-106,0 2 0,1 0 1,2-2-1,2-1 21,1 3 0,3 0 0,2-3 0,4 0-82,4 1 0,3 0 1,3-2-1,2 0 61,1 0 1,2-1 0,4-2-1,3-2-279,2-1 1,2-2-1,3-2 1,2-2 113,0-2 1,1-3 0,1-3 0,1-1-52,0-2 0,0-3 1,3-3-1,0-2-239,2-2 0,-1-1 1,1 1-1,1-2 264,-2-2 1,1-1-1,-3-2 1,0 0-22,-4-2 1,0-1 0,0-4 0,0-2-76,-4 1 1,-1-2 0,-1-1 0,0-1 76,28-14 1,-8-1 58,-5 1 0,-6-5-127,-8 1 1,-7-7 69,-5 2 0,-2-3 412,-8-2 1,-5-2-295,-8-7 0,2 0 102,-2-13 1,-1-5-26,-4 30 1,-2-1-1,-2-3 1,-2-1-93,-1-2 0,-1 0 0,-2-4 0,0-1-77,2-1 0,0-1 0,-2 0 1,-1 0 49,1 0 1,0 1 0,-2 1 0,0 1 21,-3 4 0,1 0 0,1 4 0,-1 1-16,-2 3 1,-2 2-1,-20-24 203,-5 9 0,-6 7-123,2 15 0,-3 4 35,-2 10 1,0 6-109,1 2 1,-5 5 22,0 5 0,0 6-75,4 7 0,5 1 169,-1-2 0,8 4-256,2 5 1,5-4 130,8 0 0,1-1-144,3 1 1,3 3 420,6-4 1,6 0-496,2 1 0,4-4 500,1 3 0,0-4-241,0 0 0,6 4 0,1-1 0</inkml:trace>
  <inkml:trace contextRef="#ctx0" brushRef="#br0" timeOffset="13">18118 8260 8111,'-65'0'0,"5"8"0,3 5 0,2 7-766,3 11 1,3 4 455,1 9 0,6 0 532,-2 9 0,4 1-87,5 7 0,2 4-23,2-4 0,17-26 1,0 0-50,-1 2 1,-1 1 0,0 3 0,-1 0-336,-1 1 1,1 0 0,-2 3 0,1 0 357,0 1 1,1 0-1,-2 4 1,1 0-4,2 4 1,2 2 0,0-1-1,3 1 86,1 1 0,2 0 1,1 2-1,1 1-186,1-1 1,1 0 0,4-1-1,3 0 143,4 4 1,4-1 0,1-2 0,3-1-399,6 4 0,2-1 1,3-3-1,3-2 263,2 0 0,3-2 0,0-5 1,3-1-165,3-1 0,3-2 0,1-4 0,3-2 93,6 0 0,3-3 0,-2-3 0,1-3-186,1-7 1,2-2 160,-5 0 0,2-4 0,7-8 0,2-3-67,-3-1 1,1-2 171,1-3 0,0-3 0,-1-1 0,0-2 0,1 0 0,1-1 0,1 2 0</inkml:trace>
  <inkml:trace contextRef="#ctx0" brushRef="#br0" timeOffset="14">17763 2727 7953,'-19'-6'56,"4"0"166,-2-2 1,-2 2-107,1 6 0,1 1 0,2 4 85,-3 3 1,4 10-239,-4 4 1,4 4-64,0 5 1,1 1-109,0 3 1,6 8-8,2-4 0,-1 4 146,2-4 0,1-1-38,8-3 1,2 4-25,6-4 1,2-2 251,2 2 0,4-4-41,5 4 0,2-4-27,3 4 1,-2-1 27,6 1 1,-4 6 23,4-6 0,0 8-16,4-4 0,2 2-284,3 7 0,-1-4 354,5 5 1,-4 0-112,-20-20 0,0-1 0,24 27-14,-21-27 0,-1 1 1,0-2-1,1 0 8,25 26 1,5-7-19,1-2 1,-27-23-1,0-1 58,31 20 1,-28-23 0,2-1 43,1 0 0,1-1 0,-1-1 0,0 0-69,3 0 1,-1-2-1,1 0 1,1-2-226,2 2 1,2-2-1,0-1 1,0-2 152,-1 2 1,0 0 0,4-1 0,1-1-1,1 0 0,1-1 1,-2-2-1,1 1-56,0-1 0,1 0 0,2 0 0,1 0 67,3 0 1,0 0-1,-3 2 1,0-1-76,1-3 1,0 0-1,0 3 1,0 0-254,4-1 1,0 1 0,-2 3 0,0 0 271,1 0 1,-2 2-1,-2 1 1,-1 1 2,4-1 0,0 0 1,-4 3-1,0 1 29,4 0 0,0 1 0,-3 2 1,0-1 44,-1-1 0,-1-1 0,3 1 1,0-1-40,0-1 1,0-2-1,2-1 1,1-3 41,0-1 1,-1-1 0,-2 1-1,1-2-16,-1-2 0,-1-2 0,3 1 0,-1-1 43,1-2 0,0-2 0,2-1 1,-1-1-43,2-3 1,-1-1 0,0 1 0,-1 0 4,-1-3 0,0 0 0,6-2 0,0-1-5,-2-1 1,1-1-1,0 0 1,0 0 1,-5 1 0,0 0 0,1-1 1,-2-1-2,-3 0 1,0-1-1,0-1 1,0 0 0,-4 1 1,-1 1 0,0 0 0,-1 0-254,-3 0 1,0-1-1,-2 1 1,-1-1 172,-3-2 0,-1 1 1,-2 1-1,0 0 58,27-17 1,-5 2 149,-9-3 0,-4 0-42,-9 5 1,0-5-32,-9 0 1,2 3-63,-10-2 0,-5 0 384,-4-5 1,-6-1-359,1-3 1,-4 2-33,-4-7 0,-4 5 10,-5-4 1,-6 0-8,-3-5 1,-7 5 521,-2-1 0,-10 7-549,2-2 0,-10-1-84,1 1 0,-5-4 105,-4 4 0,28 19 0,-2 1-29,-1 2 0,-1 0 0,-1-2 1,0 0 22,-1 2 0,0 0 1,-1 0-1,-1 0 47,-2 2 0,-1 1 0,1-1 0,0 0-1,2 0 1,0 1-1,-5-1 1,0 0 91,1 0 0,-1 1 0,-2-1 1,-1 0-52,-1 0 1,0 1-1,0 1 1,1 2 60,1 0 1,0 1 0,-5-1-1,-1 1-302,1 2 1,1 0-1,-4-2 1,-1 1 230,2 2 1,1 2-1,-2 0 1,0 1-112,-1 0 1,0 0 0,0 2 0,-2 0 62,-2 0 0,0 0 1,2 1-1,0 1-45,-4 0 1,0 1-1,3 0 1,-1 1-30,-2 0 1,0 1 0,1 2 0,0-1-48,-3-1 0,-1-1 0,0 3 1,0 0 47,0 2 1,1 1 0,0 0 0,1 1 31,-2 2 1,1 1 0,0 0 0,-1-1-264,-6 1 0,0 0 1,3 1-1,1 1 266,0 0 1,1 0-1,1 2 1,1 0 100,-3-3 1,0 1 0,4 3 0,-1 0-21,-1-1 0,1 0 0,2-1 0,0 0-131,1 1 1,2 0 0,0-2 0,2 0 116,3 1 1,1 2 0,-2-2 0,1 0-16,3 1 1,0 0 0,0 1 0,1 1-5,3-2 1,0 0 0,1 1 0,0 1-22,1 0 0,0 0 0,5 0 0,0 1 21,-1-2 0,1 2 1,0 1-1,1 2-1,0 0 1,2 1 0,0 1-1,2 0-100,-30 21 1,7 5 94,26-21 1,1 0 0,-21 28-433,6 0 0,9 1 42,8 0 372,-1-1 0,16-3 0,-4-1 0,3 2 0,3 1 0</inkml:trace>
  <inkml:trace contextRef="#ctx0" brushRef="#br0" timeOffset="15">10705 4361 8301,'-13'-6'0,"0"3"0,0-6 0,-1 6 0,1-3 0,0 6 0,0 0 0,4 5 0,0-1 0,1 5 0,-6-5 0,3 7 0,2-3 0,-7 4 0,3 1 0,-3 0-100,2 1 1,-3 0-69,-1 4 1,-1-2 226,2 6 0,-4 0 45,-5 4 0,4 2 143,0 3 1,6-2-68,-2 6 1,4-4 76,1 4 1,1 4-126,3 5 0,3 2 46,6-2 0,0 3-174,0 5-110,6-5 0,1 4-11,7-2 1,5 0 117,3 0-28,8-4 1,0-2-3,5-4 1,0 2-29,4-10 1,1-1-21,-1-3 0,2-7-6,3-2 1,-1-3 5,5-2 0,-4-6-227,4-3 276,0-2-5,5-2 1,-5-6 4,1-3-6,-7-8 0,2-8-35,-9-6 26,-3-6 0,-6 2 32,1-9 1,-2-7 23,-3-6 1,1-1-6,-5 0 0,-7 0 154,-6-4 0,-4-1-20,-1 6 0,-3 0-50,-6 5 1,-1 3 8,-12 1 0,0 10 13,-4-2 1,-5 11 12,1 3 0,-3 5-81,3 8 0,-3 1 3,-2 4 0,2 2-61,2 6 0,5 0-183,-1 0 1,2 0-559,8 0 616,-1 6-576,5-5-518,6 11 746,1-5 485,6 0 0,6-1 0,1-6 0</inkml:trace>
  <inkml:trace contextRef="#ctx0" brushRef="#br0" timeOffset="16">11680 4005 8348,'7'-13'425,"5"5"0,-10 1-468,7 3 0,4-4 106,5-5 0,5 0-155,-1 0 1,3 0 56,2 0 1,-1-5-199,0 0 0,1 1 187,-1 4 0,5-5-108,-1 1 1,-3-1-218,-5 5 200,-6 6 0,7-4-51,-5 7 0,-1-5 12,-4 5 92,1-1 0,-6 5-542,1 0 660,-6 0 0,3 0 0,-12 6 0,-1 1 0</inkml:trace>
  <inkml:trace contextRef="#ctx0" brushRef="#br0" timeOffset="17">12127 3702 8348,'-13'-7'-707,"6"1"622,-5 6 0,3 0 41,-8 0 97,2 6 0,-4-3 101,6 5 0,-2 3 138,-2 6-236,2-2 1,-4 8 79,6-5-31,0 5 0,0-2 26,-1 5 1,6 0 16,-1 1 0,6 1 93,-2 2 1,4-2-57,1 3-136,0-3 1,0-2 96,0 0 0,6-4-150,3 0 0,4-6 24,4 2 1,4-5-158,5-4 0,6-3-398,4-6 347,2 0 0,3-6 41,2-3 1,-6-8 22,2-5 0,-8 1 46,0-1 0,-5 0-13,-4-4 1,-4 0 167,-9-1 0,-4 1-176,-5-1 106,0 1 0,-5 0 262,-4-1-209,-9 1 1,-2 4 193,-7 0 0,0 6-173,-4-2 1,3 5 122,-3 5 1,4-3-78,0 7 0,1-1 31,0 5 0,1 0-94,3 0-281,3 0 53,6 0 232,5 0-529,2 0 122,6 0 281,0 0 0,6 0-49,3 0 1,3-1 80,1-3 1,6-4-3,3-5 0,3-4 34,1-1 0,5-4 21,-1 4 0,1-3 63,-4 3-102,-1 0-12,0 5 0,-4 0 11,0 0 1,-4 1-26,4 3 0,-6-1-252,1 6 268,-2-6 0,-2 8-441,0-2 249,0 2 0,1 2-56,-1 0 0,-4 0-327,-1 0 597,-5 0 0,9 0 0,-5 0 0</inkml:trace>
  <inkml:trace contextRef="#ctx0" brushRef="#br0" timeOffset="18">12549 3623 8123,'13'0'-466,"1"-6"328,4-3 0,-2-2-216,6-3 1,-4 4 122,3-3 1,-3 7 153,4-7 0,-6 4-30,2 0 1,-4-1 106,-1 6 0,-4-1 0,0 5 0,-6 0 0,3 0 0,-6 0 0</inkml:trace>
  <inkml:trace contextRef="#ctx0" brushRef="#br0" timeOffset="19">12680 3689 8370,'0'7'434,"0"-1"-373,0-6 1,6 0-144,3 0 1,4-4 10,5-1 0,-2-5-256,6 1 1,0-3 53,4-1 1,-1-4 272,-3-1 0,8-5 0,-2 2 0</inkml:trace>
  <inkml:trace contextRef="#ctx0" brushRef="#br0" timeOffset="20">13273 3109 8443,'-27'-6'40,"1"-3"1,6 4-42,2 0 1,8 4-361,1 1 251,6 0-785,-3 0 80,6 0 655,0 0 51,0 6 0,-4 1 202,-1 6 1,-5 6-180,1 3 0,-2 4 725,-2 5 1,1 3-339,3 5 1,-1-1 255,5-2 1,1 0-217,4-5 1,0 0-127,0-5 1,2-5-299,2-4 0,3-4 131,6-4 1,2 1-133,3-5 1,-2-2 7,6-8 1,-2-7-1,2-5 0,2-11 53,-7 2 0,2-9 24,-1-1 0,-5-6-10,0-2 0,0-6 171,-4 2 0,-2 1-117,2-1 0,-6 1-13,1-1 0,-2 7-154,-2 6 0,0 10 181,0-2-227,0 10 1,-8 4 103,-5 8 0,-7 11-644,-11 7 1,-3 11 707,-5 6 0,-6 13 0,-2-2 0</inkml:trace>
  <inkml:trace contextRef="#ctx0" brushRef="#br0" timeOffset="21">11232 3636 8470,'-13'0'-1004,"5"-1"505,4-4 253,2 4 0,8-11 163,3 3 32,9-2 116,-4-8 1,13 2-121,-1-5 322,0 1-601,12-12 332,-10 6 1,15-12 256,-4 4 2,9 3-163,5-6 0,7 3 11,-27 13 0,0 0-87,3 2 1,0-1 0,0-4 0,1-1-257,2 1 1,1 1 0,2-1 0,2-1 286,2 0 0,0 0 1,0 0-1,0 0-419,2 2 0,1 0 1,0-2-1,0 1 277,-1 0 1,1 1-1,-2 2 1,1-1-10,-4 1 0,-1 0 0,2 0 1,0-1 72,-3 1 1,-1 0 19,-2 2 0,0 2-21,-3 1 0,-1 2 0,24-15 72,-7 4 1,0-3-155,-8 7 1,-2-3 325,-7-1 0,-3 5 187,-5 3 1,-3-1-76,-2 2 0,-3 1 396,-5 7 0,-3-3-379,-2 4 1,-2 2 557,-2 1 0,-4 2-533,4-1 89,-4 2-273,-1-3 0,2 5-133,2 0 41,-3 0 0,11 5 52,-3 4 0,-2 3-3,2 1 1,0 2 176,4 2 0,5 5-211,-1 9 0,5-2 71,-4 6 0,9 1-414,0 3 1,6 1 138,-2-1 1,6 1-180,-2-1 1,1-1 52,-1-3 1,-4 2-489,-9-6 0,-3-1 150,-6-3 0,-5 4 3,-4-1 0,-5 1-3,-8-5 0,-7 5-226,-15 0 787,3 5-1010,-16-8 1010,3 10 0,-10-11 0,-3 5 0,-5 2 0,-1-1 0</inkml:trace>
  <inkml:trace contextRef="#ctx0" brushRef="#br0" timeOffset="22">11271 3847 8485,'0'13'-744,"0"0"952,6 6-224,2-4 0,5 8 207,0-5-29,0 5 1,2-1 56,2 9 1,-2 3 295,2 5-363,4 12-1111,-7-2 1071,11 9 0,-10-1 87,3 0-156,-4 6 1,4-7-223,-1 6 308,1-7 0,-4-1-314,4-5 68,-3-7 0,10 2 101,-4-9 1,4-4 13,2-9 0,0-3-123,4-6 160,-3 0-70,10-6 1,0-2 20,6-10 0,6-8 19,-2-9 0,8-8 291,1-6 0,6-3-330,-33 17 1,1 0-1,1-1 1,0-1-267,1-2 1,0 0 0,1-1 0,0-1 219,0 0 0,2-1 0,2-2 1,1-2-42,3-2 0,0 0 1,4-4-1,1 0-1152,-1-1 1,0 1 1237,5 0 1,-1-1 31,-3-2 0,0-1 0,4 2 1,0 0-262,-2 1 0,-1 1 1,4-2-1,1 0 236,-2 3 1,-1 1 0,-1 4 0,-3-1-33,-3 1 1,-2 0 0,-2 5 0,-1 1 85,-2 0 1,-1 1-1,-1 2 1,0 1 179,23-17 1,-5 5 157,-8 0-207,-4 6 0,-6 1 144,-3 6 0,-3 2-231,-2-2 1,-6 3 703,-2 6 0,-2 4-963,2 0 0,-8 6 612,3-1-423,-3 2 0,-2 2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2:25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56 8318,'-9'-4'83,"0"1"136,0 0 263,4 3-818,-3 0 206,7 0 1,1-3 52,6 1 0,-1-6 232,1 2 0,0 1 88,3-1 0,0 3 320,0-2-408,0 2 1,0-1-36,0 4 1,-3 0 49,0 0 1,-3 4 75,3 2 0,-4 3-31,1 3 1,1 2 24,-1 5 1,3 0-306,-3 2 0,3 1 137,-3 2 1,4 1-141,-1-4 0,2 0 44,4-3 0,-1 0-18,5 1 1,-5-2 113,4-2 0,0 1-73,3-4 0,0-3 7,0-3 0,-3-1-10,0 1 0,-4 1-412,1-4 1,-3 1 194,1-1 1,-4-2-584,0 2 0,-4-1-166,4 1-503,-4-2 1473,2 3 0,-4-4 0,-4 4 0,-1 1 0</inkml:trace>
  <inkml:trace contextRef="#ctx0" brushRef="#br0" timeOffset="381">364 200 8318,'0'-9'0,"0"0"-562,-5 0 1000,1 0-141,-1 0 0,0 3 141,2 0-187,2 4 1,-4-2-16,2 4-101,1 0 1,-2 0-20,1 0 0,1 0 23,-4 0 0,3 4 13,-3 2 1,0 5 73,-3 1 0,-4 5-77,-2 1 0,-2 0 9,-1 3 0,0-2-134,0 0 1,-1 2 120,-1 0 0,4 0-75,-3-3 0,5-4 62,-1-2 0,2 1-164,4-1 0,3-3 114,0-3-333,4-4-126,-2 6-206,4-7-61,0 3 498,0-4 1,3-1-216,0-2 0,3 1 66,-3-4 0,3 3-62,-3-3 0,3 3-161,-3-3 518,0 4 0,1-2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2:27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27 544 8453,'-5'-4'-789,"0"2"317,2-4 1614,2 4-645,-3-6 1,4 7 270,-4-2-252,3-2 79,-3 4-197,4-3-14,0 4-711,0 0 282,0 4 1,5-3 105,4 2 0,1 1-87,5-1 1,4 0 82,5-3 1,2 0-136,1 0 1,1 0 10,1 0 1,0-1 56,4-2 0,-5 1-173,2-4 1,-3 4 127,-3-1 1,1 1-175,-4-1 1,-4 2 25,-5-2 0,0 2-157,1 1 1,-4 0-46,-4 0 0,-2 0-368,3 0 156,-4 0-200,2 4 274,-4-3 543,0 3 0,0 0 0,0 1 0</inkml:trace>
  <inkml:trace contextRef="#ctx0" brushRef="#br0" timeOffset="388">394 445 8414,'-9'-10'273,"4"5"107,-3 2-612,7-2 219,-3 4 0,8-2 224,2 3 1,2 0-146,1 0 0,1 3 166,2 0 1,2 3-84,3-4 0,2 4-55,-2-2 1,2 3-51,3-2 0,-3 3-99,5 2 1,-3-4-15,3 0 0,-4 0 82,1 3 0,-3-1-82,0-2 1,-4 2 84,-2-2 1,-3-1 37,-3 1 1,1-3 2,-4 3 1,0-3 104,-3 3 0,0-3 84,0 3 1,0-3-103,0 3 0,-1-4 445,-2 1-405,-2 2 1,-4-3 131,0 4 1,0-3-110,0 4 1,0-4-7,1 3 1,-3-4-37,0 4 1,-3-3-202,-5 4 0,2-1 77,-1 2 0,0 0-192,0-1 1,1 1-568,3-2 1,-3-1 388,6 1 0,1-4-1743,4 1 2072,4-2 0,-1 3 0,3 1 0</inkml:trace>
  <inkml:trace contextRef="#ctx0" brushRef="#br0" timeOffset="1160">1334 46 8485,'0'-5'261,"0"-3"95,0 7 0,-1-3-71,-2 4-70,1 0 0,-1 4 1,3 2 1,0 2-29,0 2 1,0 2 64,0 4 0,0 5-33,0 3 0,0 6 21,0 3 0,0 2-100,0 2 0,3 6 56,0 2 0,0 3-255,0-3 1,-1-1 84,1-2 0,0 2-35,0-1 0,0-3 112,-3-1 0,2-3-44,1-2 1,-3-1-78,3-2 1,-1-4-119,-2-3 0,3-4-92,0 1 1,0-3 177,0-3 0,-1-1-1172,4-6 473,-4-3 24,6 4 0,-6-9 211,4 0 1,-3-4-146,3-6 0,-3-3 658,3-1 0,0-8 0,3-1 0</inkml:trace>
  <inkml:trace contextRef="#ctx0" brushRef="#br0" timeOffset="2156">1334 92 8296,'5'-9'-465,"-2"4"996,2-3 1,-1 3-287,6-4 1,-1 2-61,4 1 1,-3 3 49,5-2 0,1 2-46,5-4 0,1 4-24,2-3 0,4 4 46,-1-1 1,7 0-33,2-1 1,1 1-39,4 3 0,2 0-199,5 0 0,1 0-12,1 0 0,3 0-215,-2 0 0,5 0 194,0 0 0,-2 0 36,-4 0 1,1 0-52,3 0 1,-5 0 80,-5 0 1,-2 0-92,-3 0 1,-5 0 104,2 0 1,-7 3-12,1 1 1,-6-2 99,-3-2 1,-2 0 32,-1 0 1,-4 3 53,-3 0 0,3 1 151,-3 0 1,2-3-324,-1 6 1,-2-4 80,2 2 1,-1-2-27,1 3 0,-2-3 46,2 4 1,-2-6 3,-2 3 0,2 0-69,-1-2 0,-3 1 13,-1-3 1,-2 0-55,3 0 103,-4 0-9,3 0 1,-5 2 25,0 1-89,0-2 0,0 4 5,0-2 1,0-1-1,0 4 1,0-1-10,0 5 0,0-1 4,0 0 1,0 0-62,0 0 0,0 0 64,0 0 1,0 1 122,0 2 1,1-5-120,1 2 0,-1-2 145,2 3 0,2-2-17,-3 2 1,1-4 86,-3 0 0,0-1-10,0 5 0,0-1-116,0-1 1,3 5-10,0-1 1,0 7 28,-3-1 0,2 9-167,1 0 1,-3 10 153,3-1 1,2 6-226,-2 0 1,-1 2 48,-2 1 1,0 0-72,0-3 0,3 1 74,0-3 1,3-2-21,-3-5 1,1-2 315,-1-3 0,1-1-154,2 0 1,2-1 94,-2-2 0,2 1-83,1-4 1,-3 3 19,0-3 0,0 0-127,2-7 1,2 2-155,-1-3 1,-3-2-404,-1-1 306,-2-1-14,0-4-64,-3 3 74,0-7 251,0 3 0,-3-4-87,-3 0 1,-3 0 199,-3 0 0,-2-4 24,-4-2 1,-2-2-73,-4-1 1,3 3-169,-9 0 0,2 0 117,-4-3 0,1 2-189,-5 1 0,1 1 91,-7 0 0,0-3-272,-6 5 1,-2 0 281,-3 0 1,-2 1-306,-2-1 1,-1 3 350,26-1 1,1 2 0,-28-1 89,-1 0 1,2 0 7,1 0 0,3 0-118,9 0 0,2 0-2,8 0 0,4 0 40,4 0 0,8 0-875,7 0 554,2 0-1167,1 0 1233,4 0 0,2 0-898,6 0 116,-2 0 1055,7 0 0,-3-5 0,4 0 0</inkml:trace>
  <inkml:trace contextRef="#ctx0" brushRef="#br0" timeOffset="3015">1719 481 8527,'0'-5'1114,"0"1"-967,0 4 256,0 0-355,0 4 1,0 1 186,0 4 0,3-2-18,-1 2 1,5-1 23,-1 7 0,2-3-39,1 3 0,3 0-60,0 3 1,3 1-30,-3-1 1,4-1-158,-2 2 0,0-1 96,2 0 0,-5 2-253,4-2 1,-4 2-29,1-5 0,-3-2 100,-3 0 0,1-3-179,-4-1 138,4-4 241,-6-2 1,4-3-112,-2 0 0,-2 0 44,2-3 1,-2-5-46,-1-5 0,1-3 10,2 2 1,-2-4 14,2 0 1,-2 0 11,-1 0 0,0 0 160,0 0 1,0 3-159,0 0 0,0 4 497,0-2-329,0-1 0,0 4-112,0-2 0,1 5 74,2 1 23,-2 4 57,3-6-38,-4 7-267,0-3 0,0 5 79,0 2 0,1 2-5,2 4 1,-2 0 127,2 1 1,-2-1 14,-1 3 1,1 2-80,2 1 0,1 2 3,2-2 1,2 1-165,-3-1 0,1-1 102,-1-2 1,1-2-199,4 2 1,-3-5 136,0-1 1,0-4 33,0 1 0,-3-1 63,3-2 1,-5-2 6,4-1 0,-3-2-25,3-4 1,-4-1 123,1-2 0,1-2-25,-1-4 1,0 0-64,-3 0 0,0 0 14,0-1 1,0 0-2,0 0 1,0-1-14,0 5 0,0 2 39,0 1-52,0 2-155,0 1-343,0 4-1048,0 1 1108,0 4 0,1 1-98,2 2 0,-2 2 67,2 4 1,-1 0-896,1 0 1341,-2 4 0,7-3 0,-3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2:31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 28 8375,'0'-5'-2311,"0"1"2311,4 4-223,-4 0 314,5 0 15,-5 0 2266,0 0-2244,0-4-14,0 3 130,0-2-43,0 3 907,0 0-939,0-5 59,0 4-216,0-3 223,3 4-159,-1 0 107,2 0-299,-4 0 279,0 0-76,0 4 1,0-1 14,0 2 1,-3 4-35,0 4 0,-2-1-63,2 1 1,3-2 65,-3 3 0,2-1-121,1 1 0,0-3 110,0 2 0,0-3-144,0-1 1,0-3 74,0-1 0,0-1-69,0 2 53,4-5 1,-2 4 16,4-5 24,-4 0 0,6 0-15,-2 0 1,2 0-2,1 0 0,-1 0 4,1 0 1,0 0-115,0 0 1,0 0 49,0 0 0,-3 0-125,0 0 1,0 0-101,3 0 1,-3-3 136,0 0 1,-3 0-195,3 3 0,-3 0-63,3 0-308,-4 0 60,6 0 277,-7-4 0,4 1 136,-2-2 1,-2 2 29,1-3 0,0 3 210,-2-3 0,-4-1 0,-2-1 0</inkml:trace>
  <inkml:trace contextRef="#ctx0" brushRef="#br0" timeOffset="213">50 55 8360,'-6'-1'-192,"0"-2"-107,4 2 62,-3-3 235,5 0 0,5 3-208,1-2 1,-1 3 43,1 0 126,0 0 0,2-3 80,2-1 1,-1 1-52,-1 3 0,-2 0 46,0 0 0,0 0-478,3 0 282,0 0 161,-4 0 0,3 0 0,-3 0 0</inkml:trace>
  <inkml:trace contextRef="#ctx0" brushRef="#br0" timeOffset="384">5 146 8651,'-4'0'-43,"4"0"1,4-2 30,5-1 1,4 1 208,2-4 1,6 1-156,2-4 0,0 1-180,1 1 0,-4-1-504,1 2 1,0 1 641,-3-1 0,1 4 0,-5-2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2: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64 543 8257,'-9'0'0,"2"3"-197,1 0 1,3 2-659,-2-3 1012,2-1-8,-4 4 102,6-5 0,-6-2 76,4-1-23,0 2 0,2-3 106,-2 4 208,2-4-220,-3 3-201,4-3 1,4 4-90,2 0 0,3-1 81,2-2 1,8 1-127,4-4 1,4-3 64,3-3 1,3-4-207,6 1 1,-1-2-122,3-1 1,1-1 84,3-3 0,-2 3 127,-1-2 0,-3 2-95,-6 1 0,-2 3-36,-5 0 0,-4 4 54,-4-1 1,-4 2-230,-5 1 0,-4 3-160,-2 0 71,-2 4 0,-2-3 61,-2 5 1,1 0-96,-4 0 1,1 2-416,-1 1 831,-2-2 0,7 7 0,-3-3 0</inkml:trace>
  <inkml:trace contextRef="#ctx0" brushRef="#br0" timeOffset="382">994 82 8257,'4'-9'0,"-3"0"-48,2 0 1,-2 0 22,-1 0 1,0 3 358,0 0-92,0 0 0,-3 0-38,0 0 0,-4 4 27,1-1 1,-2 1-45,-1 2 1,-1 2 36,-2 1 1,-1 3-43,-1 6 0,-3 3 71,2 6 0,2-1-3,1 4 1,2 3-171,1 3 1,4 1 103,2-4 0,2-3 13,1 0 0,5-1-3,4 1 0,5-3-637,7-6 1,-2 1 233,6-3 0,-1-2-32,6-5 0,-2 1 32,2-4 1,-2-2-37,-1-4 0,-4-2 121,-3-4 32,-1-4 20,-5-1 1,1-4 182,-6 0 0,1 0-109,-7 0 1,0-3 61,-3 0 1,-4-3-80,-2 3 1,-2 1-132,-1 4 1,-3 3-7,0 4 0,0 1-250,-1 2 0,1 3 4,-4 6 1,1 3-256,3 6 0,-1 4 653,1 5 0,-2-2 0,-4 3 0</inkml:trace>
  <inkml:trace contextRef="#ctx0" brushRef="#br0" timeOffset="825">394 1131 8273,'0'-5'838,"0"1"-318,0 4 19,0 0 1,2 3-271,1 0 1,1 4-85,6-1 1,1 2 76,1 1 0,4 1-162,-5 2 1,5 0 128,-1 2 1,2-1-190,1 1 1,1-1-86,1 1 1,1 1-92,2 0 0,-3 2 125,1-2 1,-2-1-142,-1 1 1,0-3-59,-1 3 1,2-1 157,-2 1 0,-1 0-311,-2-4 0,-3 0 106,1 0 1,-2-1-60,-1-4 0,-1 2-121,-2-2 1,2-2-714,-2-1 613,2 2 1,2-4 536,1 2 0,0-6 0,2-2 0</inkml:trace>
  <inkml:trace contextRef="#ctx0" brushRef="#br0" timeOffset="1210">1209 1339 8257,'0'-9'-50,"0"0"0,-1 1-93,-2 2 0,1 1 535,-4 2 150,4 2 0,-6-3-262,2 4 1,1 1 39,-1 2 1,0 2-37,-3 4 1,0 1 125,0 2 1,1 2-272,-2 4 43,1 0 1,4 1-104,2-2 0,3 1 92,0 1 1,0-1-366,3 0 1,5-4 155,4-2 0,4 0-339,0-3 0,4 1 187,4-7 1,1 0-124,-1-3 0,4-4 91,-5-2 0,5-6-10,-4-3 1,-3 1 148,-3-1 1,-1 0-34,-5-3 0,-1-3 240,-5-1 1,-3 0-134,-3 1 0,-4 2 156,-6-2 0,-3 3-46,-8 3 1,-2 0 173,-4 6 1,-2-1-12,-1 6 1,0 1-165,3 3 0,4 2-610,2 1 0,3 2 267,3 4 1,3 1-761,6 2 1003,3-2 0,3 7 0,0-3 0</inkml:trace>
  <inkml:trace contextRef="#ctx0" brushRef="#br0" timeOffset="2076">1647 444 8226,'-5'-4'-729,"-3"2"0,7-2 673,-1 0-1,1 4-7,1-4 36,0 4 0,0 1-1,0 2 1,3 2 1265,0 4 1,8 0-563,0 0 1,3 0-285,4 0 0,-1 4-240,7 2 0,3-1-43,3 1 1,0 0-126,0 3 0,1-3 132,2 0 0,-1-1-150,-2 2 1,-4 0 87,1 0 1,-1-3-49,-5-1 1,-3 1 53,-3-1 1,-4 0-133,0-3 1,0 0 83,-3 0 0,-2-3-103,-3 0 0,0-3-296,1 4 136,-1-6-542,-3 7 210,0-6-525,0 1 333,0-3-170,0 5 946,0 0 0,-5 4 0,0-1 0</inkml:trace>
  <inkml:trace contextRef="#ctx0" brushRef="#br0" timeOffset="2388">1791 1185 7525,'0'-5'163,"1"-2"6,2 4 1,1-4 98,6 1 1,-1-2-87,3-1 0,-1 0 24,4 0 0,3-1-109,3-2 0,4 1-17,-1-4 1,1 4-9,-2-1 0,4-1 69,-4 0 1,3 2-235,1 1 0,-4 1 119,-2 1 0,-3-1-175,1 4 0,-6-3 41,-1 5 1,-5 0-720,-1 3-34,-4-4-146,6 3 1007,-7-3 0,3 8 0,-4 1 0</inkml:trace>
  <inkml:trace contextRef="#ctx0" brushRef="#br0" timeOffset="3078">2542 606 8144,'0'-9'-272,"0"1"272,0-2 0,3 4 637,0 0 1,0 4-161,-3-5 0,4 3-412,2-3 0,2 0 10,1 4 0,1-4-59,2 1 1,2 1 97,4-1 0,1 4-1,2-1 0,-2-1-114,5 1 0,-4 0 83,1 3 0,-2 0-89,-1 0 1,-1 1 30,-2 2 1,-3 2 4,-2 4 1,-2 0 82,-2 0 1,-3 1 83,-3 2 1,0-1-75,0 4 1,-3 0 18,-3 4 0,-2-5 66,-2 2 1,-1-1-88,-1 3 1,-3-1 64,3-2 0,0 1-37,3-4 1,0 3-109,0-3 0,1 1 35,2 0 0,2-4-143,4 4 0,0-3 103,0-1 1,0-1-114,0 2 0,0-4 51,0 0 0,0-3 60,0 3 0,0-3-37,0 3 0,2-4 15,0 1 1,2-1-37,2 1 0,2-2-31,-2 2 1,3 1-5,3-1 0,-1 0-49,4-3 0,-3 0-206,3 0 1,-2 0-115,3 0 1,-1 0 147,-2 0 0,1 0-46,-2 0 1,0 0 5,-3 0 0,-3 0-92,0 0 0,-4-1-283,1-2 241,-2 2-14,3-3 198,-3 4 0,2 0-135,-6 0 1,1 0 405,-4 0 0,0 0 0,-7 0 0,-1 0 0</inkml:trace>
  <inkml:trace contextRef="#ctx0" brushRef="#br0" timeOffset="3370">2605 833 8144,'-9'0'289,"3"-3"614,0 0-337,4 0-295,-2-2 1,5 5-285,2-3 1,3 1 101,6-1 0,-1 1 138,4-1 1,-3 2 13,3-3 0,0 3-178,2-2 0,2 3 61,2 0 0,-3-2-131,0-1 0,0 3 31,-3-3 1,1 1-102,-1 2 1,-3 0-212,-2 0 175,-1 0-53,-1 0 1,-2 2-88,-4 1-28,-1-3-72,-1 5-153,0-5 305,0 0-225,0 3 9,0-2-849,0 4 1266,0-5 0,0 0 0,0 0 0</inkml:trace>
  <inkml:trace contextRef="#ctx0" brushRef="#br0" timeOffset="4192">3115 833 8172,'-5'0'1460,"1"0"-1380,4 0 0,1 0 86,2 4 0,2-3 24,4 2 1,4-3-190,2 0 1,3 0 139,3 0 1,2-3-93,7 1 0,-1-4 139,4 3 1,0-5-171,2 3 1,1 0 53,0 2 1,-3 2 0,0-3 1,-6 3-121,0-2 0,1 3 95,-5 0 0,-4 0-69,-1 0 0,-6 0 96,0 0 1,-2 0-822,-1 0 310,-4 3-199,3-2 1,-7 4-381,2-2-195,-2-1 376,-1 1 834,0-3 0,-1 0 0,-2-3 0,-2-2 0,-4-4 0</inkml:trace>
  <inkml:trace contextRef="#ctx0" brushRef="#br0" timeOffset="4460">3572 733 8090,'-9'0'1256,"4"-4"-947,0 3 0,10-3-72,1 4 0,5 0 79,5 0-125,0 0 1,3 0-84,2 0 0,-2 0 102,2 0 0,1 0-124,-2 0 0,5 1 62,-5 2 0,2-1-225,-1 4 1,-5 0 83,2 3 1,-6-1-64,0-2 1,-6 2-4,-4-2 0,0 5-146,-2 2 1,-2 0 49,-4-2 0,-3 0 141,-6 0 1,-2 3-193,2-2 1,-2 0 106,-1-3 1,2-1 46,0-2 1,4 1-900,2-4-91,2 4 1,-1-5 1041,4 4 0,1-4 0,4 2 0</inkml:trace>
  <inkml:trace contextRef="#ctx0" brushRef="#br0" timeOffset="5127">4216 362 8196,'0'-8'-1759,"0"-2"2264,0 1-280,0 0 1,0 3 297,0 0 67,0 4-110,-4-2 0,3 3 176,-2-2-256,2 2 0,1-2-264,0 6 78,-4 2 1,3 7-151,-2 0 1,2 5 90,1 1 1,0 1-24,0 6 0,0-1 19,0 3 1,3 1-162,0 2 1,4-1 101,-1 4 1,2-2-11,0 2 1,2-1 1,-1 1 0,-3 2 41,-1-2 1,-2-1-82,0 2 0,-3-4 73,0 3 0,3-5-201,0-1-1,1 0 102,-4-3 1,0 0-300,0 0 0,0-7 66,0 1 0,0-3-62,0 0 1,0-2-690,0-4 335,0 0-282,0 0 119,3-4 47,-2-1 282,7-4 1,-6-4 465,4-2 0,0-10 0,3-3 0</inkml:trace>
  <inkml:trace contextRef="#ctx0" brushRef="#br0" timeOffset="6571">4269 281 8196,'-3'-5'0,"0"-3"-68,-2 2 1,-1 1 21,1-1 0,-3 3-45,2-3 1,1 2 130,-1-1 0,4 2-81,-1-3 1,-1 3 99,1-4 1,-1 6-154,1-2 317,2 1-192,-3-1 1,3 1 86,-2-1-78,2 3 242,-3 0-220,4 0 0,0-2 366,0-1-171,0 3 130,0-4-151,0 4-21,0 0-451,4-5 88,-3 5 86,3-5 91,0 5 1,-3 0-39,2-3 315,-2 1-265,-1-1 32,0 3 115,0-5 15,0 4-147,0-3 60,0 4-115,0 0-19,0-4 28,0 4-5,0-5-39,0 5 51,4 0-34,-3 0 1,4 0 18,-2 0 0,2-3 31,3 0 0,3 0 0,0 3 1,3 0 4,5 0 1,0-2 33,1-2 0,4 0 8,6 1 1,-2 2 11,5-2 1,1 2-54,5 1 0,-1-3 8,4 0 1,-4 0 6,4 3 0,1 0-264,5 0 1,0 0 229,5 0 0,-3 0-11,7 0 0,-5-1-116,5-2 1,-4 2 83,-1-2 1,0 2-110,-1 1 1,-4 0 74,-2 0 1,-1 0-4,-5 0 1,-2-3 16,-4 0 1,2 0 62,-2 3 0,-2-1-34,-1-2 1,-3 2 19,-4-2 1,2 2 35,-4 1 1,0 0-57,-3 0 0,-2 0 327,0 0 0,-1 0-309,-2 0 0,-2-3 65,-2 0 0,0 0-41,0 3 186,0 0-122,0 0 9,0-4-1,-4 3 0,0-3 128,-2 4-165,-2 0 46,3 0-242,-4 0 137,0 0 42,-4 4 1,2 0-21,-4 2 0,4 2-12,-1-2 0,-1 3 69,1 3 0,0-1 4,3 4 1,0 0 0,0 3 0,0 4-38,0 2 0,1 3-80,2 0 1,0 3 82,6 0 0,-1 5-54,7-3 1,3 3 18,3-2 1,2 1-12,-1-4 1,-2 3 26,-2-3 0,-4 4-23,-2-4 0,-2 0 167,-1-3 0,-4 3-145,-2 0 0,-3 3 112,-3-2 0,-2 4-85,-4 1 0,-3-3-149,0 3 0,0-5 29,3-1 1,-1 1-119,0-1 1,1-4 156,6-5 1,-2-2 9,2 0 0,3-6 128,-3-1 0,1-2-148,2 0 0,0-1 89,0-1-77,0 2-47,0-1-21,0-4-29,0 3 111,0-7-35,5 3 64,-5-4 1,3 0-57,-6 0 0,-2 0-156,-4 0 0,1 0 99,-1 0 0,-4 0 81,-2 0 1,-2 0 7,-1 0 1,-4 0 4,-2 0 0,-3 0-11,-2 0 0,-3 0-28,-4 0 0,-4 1-128,-2 2 0,-1-1-23,-2 4 0,-5-3-95,-3 3 1,-6-3-36,26 0 1,0 0 0,0-2 0,0 0 191,-2 1 0,1-1 0,-1 0 0,0-1 62,0 0 1,1 0-1,0 0 1,0 0 99,0 0 1,0 0-1,-24 0-186,1 0 0,11 0 372,2 0 1,6 0-51,2 0 1,5-3-111,3 0 1,6 0-42,1 3 0,2-3 146,1 0 1,4 0-494,2 3 0,2 0 311,1 0 0,3-3-612,0 0 1,3 0-341,-3 3 964,4 0 0,-1 0 0,3 0 0</inkml:trace>
  <inkml:trace contextRef="#ctx0" brushRef="#br0" timeOffset="7457">4610 688 7930,'0'-9'319,"0"3"-227,3 0 659,-1 4-116,1-6-263,2 7-288,-4-3 66,2 4 1,0 4 54,0 2 1,4 2-49,-4 1 0,2 3-47,-2 0 1,4 4 33,0-1 0,-3-1-139,2 1 0,0 0 15,3 4 1,0-2-66,0 2 0,-3-1-5,0 0 1,2-3 77,1 0 1,2-4-74,-5 1 0,2-2 122,0-1-352,2 0 150,-1 0-19,-1-3 0,-2-3 139,0-3 0,-4-1-7,1-1 0,-1-4-7,1-3 0,-2-1-7,2-2 1,-1-1-88,-2-2 1,0-5 87,3 2 1,-1-6-99,1 3 1,-2-3 90,2 4 1,-2-2 95,2 4 0,1 1-53,-1 2 1,3-1 105,-3 4 1,1 1 124,-1 5-190,-2-2 0,4 4 404,-2-2-216,-2 1 18,3 5-60,-4 0-238,0 0 0,0 5 83,0 1 0,0 5 46,0 1 0,3 4-136,0-1 0,4 3 101,-1 3 1,-1-1-183,1 0 0,0 0 93,3-3 1,3 1-96,-1-4 0,2 3 83,-4-5 1,2-3-7,1-3 0,0-4 91,-3 1 0,-3-2-12,0-1 0,0-4 75,3-2 1,-3-3-69,0-3 1,-3-2 38,3-4 0,-3-1-36,3 2 0,-4-3-52,1 0 1,-2-1 56,-1-3 1,0 4-85,0-1 0,1 3 87,2 3 0,-2 2-9,2 4 1,-2 2-318,-1 1 234,0 4 1,0-1-1369,0 6 984,0 2 0,0 8-195,0-2 0,0 3 186,0-2 1,0-1-78,0 4 0,0-4 198,0 1 0,4 1 320,2-1 0,2 0 0,4-3 0,2 0 0</inkml:trace>
  <inkml:trace contextRef="#ctx0" brushRef="#br0" timeOffset="7962">5263 824 7131,'0'9'260,"0"-1"150,0 2 0,0-1-92,0 0 1,3 0-99,0 0 0,3 1 13,-3 2 1,1-2-117,-1 2 0,-1-2 84,4-1 1,-4-2-283,1-2 1,-2 1-364,-1 3-308,4-4 217,-3 3-470,2-6 159,-3 1 496,-3-3 0,2-3 350,-2-4 0,1-1 0,-1-1 0,1-4 0,0-2 0,1 1 0,1-1 0,0 1 0,0-1 0,0 2 10,0 4 1,-1 0 196,-2-1 227,2 2 0,-3 2 140,4 0 117,0 4-470,0-3 0,1 5-17,2 0 1,2 0-34,4 0 1,1 2-5,1 1 1,0-1-10,4 4 1,0 0-58,3 2 0,0 2-61,0-1 1,0 0 98,0 0 0,-3 0-88,-1 0 1,-3 0 83,1 0 1,-5 3-158,-1 0 1,-3 0 34,-1-3 1,-1 0 40,-1 0 0,-1 1-7,-1-2 1,-4-2-25,-2 1 0,-3-1-120,0 2 0,0 0 141,-4-2 0,0 2-291,-3-5 0,3 1 87,0-1 0,1-2-345,-1 1 0,-2 0 198,3-2 1,-2 0 306,1 0 0,-6 0 0,2 0 0</inkml:trace>
  <inkml:trace contextRef="#ctx0" brushRef="#br0" timeOffset="8866">6337 742 7978,'-9'0'-550,"0"0"584,4 0-1,1 0-10,4 0 1680,0 0-1359,4 0 1,-2 0-43,4 0 1,1 0-2,5 0-170,2 0 0,4 0-27,3 0 0,2 3 24,4 0 0,4 1-214,2-1 0,5-1 59,0 0 0,5-1-189,-1-1 0,0 0 105,0 0 0,0 0-129,-6 0 1,1 0 41,-7 0 1,-5 0-31,-3 0 1,-5 0-212,-2 0 1,-3-1 140,-6-1 1,-2-1-18,-4-3 0,-1 3 86,-2-3 1,-3 0-74,-6-3 1,-2 3 120,-4 0 1,-3 3 180,1-3 0,-2 1 0,1-1 0,1-1 0,-4 4 0,5-3 0,1 3 0,1 0 0,6 3 0,-2-3 6,4 0 0,4-1-6,2 1 438,-2 2-248,5-7 0,-4 6 593,4-4-394,0 4 1,1-3 71,2 5 1,-1 0-51,4 0 0,-1 0-46,4 0 0,1 0-151,2 0 1,-1 5 38,4 1 0,-3 2-192,3 1 1,1 0 50,5 0 0,-2 3-209,1 0 1,-1 0 14,0-3 0,-5 3-154,1 0 0,-4 0-99,1-3 0,-5 3 188,-1 0 0,-4 1-19,1-5 1,-6 2 100,-3-1 0,-6 1-87,-3 2 0,-2-2 77,0 2 0,-2-2-215,-3-1 1,3 0-151,-1 0 1,2 0-484,3 0 923,2 0 0,0 0 0,-1 0 0</inkml:trace>
  <inkml:trace contextRef="#ctx0" brushRef="#br0" timeOffset="9216">7294 633 8109,'0'-8'-421,"0"-1"0,0-1 85,0 1 1,0 4 784,0-2 0,3 1 123,0-3-211,4 1 0,-5 0-47,4 1 0,-3 0 0,3 4 1,-3 0 18,3 3 1,-3 0-136,3 0 1,0 1 6,3 2 0,1 3 29,2 6 0,-1 2-188,4 0 0,-1 7 90,5-4 1,-2 7-199,1-3 1,0 0-1,0-3 0,3 3 17,0 0 0,-3-1-291,-3-4 1,-1 0 147,0-5 0,-1 5-328,-4-5 0,0 0 191,0-4 0,-4 1-432,-2-2 0,1-1-21,-1 1 778,0-4 0,-3 6 0,0-3 0</inkml:trace>
  <inkml:trace contextRef="#ctx0" brushRef="#br0" timeOffset="9463">7679 652 8778,'-13'-9'608,"3"-1"-1324,-2 2 381,-2 2 1,4 3 1067,-1 3 0,3 0-276,2 3 0,1 0-488,-4 7 1,0-2 10,-1 7 1,1-3 53,-3 3 1,1 0-127,-4 3 1,3 3 88,-3 0 0,1 3-207,0-2 1,0-1 41,1-4 0,7 2-482,-3-1 0,2-4 262,-2-2 0,3-2-154,0-1 0,3-3 542,-3 0 0,4-4 0,-6 2 0,3-4 0</inkml:trace>
  <inkml:trace contextRef="#ctx0" brushRef="#br0" timeOffset="9899">7312 408 8244,'-5'-10'-121,"-2"1"94,4 1 1,0 1 168,3 1 0,0 3-50,0-3 112,0 1 0,4-1-73,2 4 0,-1-3 56,1 2 0,3-3-5,3 3 0,0-3 23,-3 3 1,1-3 1,2 3 1,-2-3-192,2 3 1,-2-1 82,-2 1 1,2 1-129,-1-4 0,-1 3 121,-2-3 0,0 3-174,-3-3 1,1 3 10,-1-3 85,-2 0 0,3-3 127,-4-1 1,1 5-99,2-1 1,-2 3 477,3-4-221,-4 6 39,0-4-210,0 5 1,1 0-232,2 0 1,-2 2 87,2 1 1,-2-2-57,-1 6 0,0-1 12,0 2 1,3 2 34,0-1 1,1 1-166,-1 2 1,-1-2 22,4 2 0,-1-2-200,1-1 0,1 3 84,-4 0 0,0 1-1033,-3-1 1314,4 3 0,1 2 0,4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2:54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287 155 7311,'-4'5'939,"-1"-1"-736,-4-4 1,3 0 336,0 0-84,4 0-100,-6 0 137,7 0-189,-7 0-196,8 0-2,-5 0 1,5-1-270,0-2-13,0 2 247,0-3 1,0 3 24,0-2-330,0 2 238,5-7-37,-5 3 1,5-1-10,-5 0 1,0 0 25,3-3 1,-2 0-8,2 0 1,-1-1 15,-2-2 1,-2 2-6,-1-2 0,2 2 352,-2 0-319,3 1 353,-5 1-328,5 2-117,-5 2-88,5 4 1,0 2 238,0 0 0,2 7-6,1 2 0,-1 5-7,4 0 0,-5 1-7,2 1 0,1 0 43,-1 0-77,4 4 42,-6-3 0,6 7 5,-4-6 0,1 3 29,-1-2 1,-2-2 40,2 1 1,-2 0-86,-1-2 0,0-1-17,0-2 0,0 1-63,0-4 1,0 0-165,0-3 1,0-3-536,0 1 374,0-6-302,0 7-281,0-6 623,0 1-288,0-3-191,0 0 369,-4 0 1,-1 0-4,-4 0 1,3 0 419,0 0 0,1 0 0,-4 0 0,-1 0 0,1 0 0,-3 5 0,1-2 0,-4 3 0,0 2 0,-3-1 0,0-1 0,0 0 0,1 2-101,-2-1 0,5-3 10,-1-2 0,4 3 263,-1-2 0,2 0 651,1-3 283,4 0-375,1 0-101,4 0-410,4 0-97,5 0 1,5 0 0,3 0-41,2 0 1,3-1 90,1-2 1,3 2-154,1-2 0,0-1-69,0 0 1,0-1-327,-1 2 0,1-1-539,0 0 489,-4 4 21,3-4 0,-8 4-679,-1 0 1082,1 0 0,-4 0 0,4 0 0</inkml:trace>
  <inkml:trace contextRef="#ctx0" brushRef="#br0" timeOffset="165">600 553 8452,'0'-9'686,"0"0"232,0 4-334,0 1-339,0 4 48,0 0-173,0-4 78,-4 3-402,4-3 0,-8 8-994,2 2 1198,-2 2 0,-2 5 0,1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03.08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357 37 9038,'-3'-9'-73,"2"0"0,-7 4-275,2 2 327,-2 2 119,3 1 0,-3-3-371,2 0 114,2 0-87,0 3 68,0 0 251,-1 0 0,-1 0-20,0 0 0,0 0 55,-3 0 1,2 0-29,-2 0 0,3 1 297,-7 2-276,-1-2 36,5 7 0,-8-3 2,2 4 0,-1 0-24,1 0 0,-2 1 15,3-2 0,0 3-78,-1 0 0,3 0-19,-3 5 0,4-2 25,-1 1 0,2 2-39,1-2 1,1 2-108,2 1 127,2-3-9,4 1 1,0-2 8,0 5 1,0-4 35,0 0 1,4 0 15,2 3 1,2 0-93,1 0 0,3-3 5,0 0 0,4-1 19,-2 2 0,5 0-6,1-5 0,3 0-249,4-5-13,0-1 210,0-5 1,-1-1-134,1-3 1,0-2 147,0-5 0,-1-4-13,1-3 0,1-4 61,-2-2 0,0-2-3,-2-1 1,1 0-6,-5 0 1,1-3 14,-3 3 0,-3-1 12,0 7-24,-8 0 11,5 3 0,-11 1 102,2 2 0,-3 0-92,-3 4 1,-5 0 113,-4 0 0,-1 1-82,1 4 1,-2-1 30,-4 4 1,1-3-81,-2 3 1,1 0 1,-3 3 1,1 0-335,-4 0 180,4 0 13,-5 0 0,5 1-20,-4 2 1,4 1 38,-1 2 1,2 2-209,2-6 1,0 5 76,1 0 0,4-3-155,2 3 0,5-2-257,-1 4 156,4 1 330,-2-1 0,4-1-181,0 2 21,4-1 279,1 0 1,3-1 1,2-2 0,-1 2-37,0-2 52,-1 2 0,6 1 0,-1 0 0</inkml:trace>
  <inkml:trace contextRef="#ctx0" brushRef="#br0" timeOffset="1007">313 155 9038,'-6'-9'-108,"0"0"0,0 1-15,-3 2 1,-3-1-25,1 4 0,0-2 129,5 2 226,-2 3-50,3-5 0,-1 5-51,0 0-85,4 5 100,-2 0 1,1 4 18,0 0 1,-1 3-42,1 0 1,1 4-34,-4-1 0,1 2 16,-1 1 0,-1 0 4,4 0 0,-3 1-67,3-1 0,-4-1-141,1 2 0,-2-4 33,-1 0-41,0-4 101,4 2 1,-3-5-226,2-2 189,3 2 28,-2-7 0,5 2-33,0-6 0,8-5-103,0-4 1,8-4 75,2 1 1,0-2 42,3-1 0,1 0 195,-1-1-189,-1 2 74,-2 2 1,-1 2 146,-2 4 0,-2 0-96,-4 0 0,-3 4 400,0 2-233,-4 2-155,2 1 0,-8 1 31,-2 2 1,-6 3 11,-3 6 1,-3 2-155,-3 4 95,3 1-3,-9-1 1,9-1 11,-3 2 1,3-1-98,3 0 1,2-4-116,4-2 0,1-2 114,2-1 1,3-3-20,3 0 0,0-2-220,0 1 212,3-2 19,3 0 0,5-3-27,1 0 28,4-3 0,2-7 1,2-1-2,4-4 1,-4 3 15,5-3 0,-5 0 5,4-3 0,-4 1 10,1 2 1,-4-3 5,-1 4 0,-1-2 41,-2 0-49,-2 0-18,-2 5 1,-4-2 180,-2 4-205,-2 0 169,-1 4 133,0-3 0,-1 7-302,-2-2 1,1 2 31,-4 1 0,3 5 5,-3 4 0,1 1-124,-1 5 1,-2 0 115,3 3 0,-1 0-123,1 1 0,2-1-74,-3-1 182,4-2 3,-2 2 1,4-7-51,0 2 0,0-2 11,0-1 1,0-3-29,0 0 89,0-4 18,0 2 259,0-4 55,0 0-518,0-4 212,0-1-65,0-4 0,0-1-90,0-2 0,1 2 117,2-2 1,2-1-13,3 1 1,1 0 42,-4 3 0,1 2-63,-4 1 337,-1 4 33,4-6-307,-5 7 110,0-2-127,0 3 2,-5 0 1,4 3 14,-6 0 0,4 2-35,-3-2 0,1 5-153,-1-2 1,0-1 90,3 1-91,-4-4-4,6 6 146,-4-7-76,5 3 192,0-4-157,0 0-3,0-4 1,0 2-16,0-5 0,0 2 12,0-4 0,0-1-3,0 2 1,0-1 15,0-1 0,-3 1-24,1 0 1,-2-3 50,1 0-42,2 4 9,-7 0 1,3 4 220,-4-2 27,-4 2-121,-1 4 1,-4 0 176,1 0 1,-2 1-158,2 2 1,-2 2 19,2 4 1,-1-1-53,0-2 0,2 2-6,0-2 1,4 1-11,2-1 81,1 2-53,5-3 0,0 5-250,4-1 195,0-1-60,0 2 0,4-1-10,2-1 0,3 2-26,2-1 1,3-1-114,4-2 0,4-2 4,2-4 0,2 0-250,0 0 0,-2 0-640,0 0 1092,-8 0 0,5 0 0,-7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01.40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99 73 9555,'-2'-5'-279,"-1"2"-1127,3 2 703,-9 1 328,9 0 325,-8 0 1,6 0 142,-4 0-4,3 0 90,0 0-88,3-4 0,1 0 168,1-2 0,0 1-166,1 2 0,1 1 254,-2-4-173,1 4 0,0-6 104,0 2-194,1 2 1,-1-2 111,0 3 96,0 3-240,-3-5 1,0 7-212,0 1 1,0 3-133,0 6 275,-5-2 39,1 7 0,-6 0-26,-2 4 35,2 0-27,-3 1 1,3 0 30,-2 2 1,5-3 8,-2-5 0,6-4 39,0-3 3,2 0-65,1 1-4,4-6-105,5 1 105,1-10 0,4 2-143,-2-3 202,2-7-95,3 7 1,2-7-7,-2 4 0,2-4 8,-2-2 1,-2 1-9,0-1 1,-4 3 76,1-3 0,-3 7-53,-3-1 368,-2 6-254,-4-5 1,-1 7-177,-2-2 169,-2 6-84,-4 6 35,0 1 0,-3 7 17,0-2 1,0 2-78,3 1 0,0-1 0,1-1 0,2 0 16,3-5 1,2 2-209,1-4 69,0-1 37,4 2-25,2-6 1,3 1-81,3-5 142,-2 0 15,7-5 1,-4 1 6,2-6 1,1 4 15,-4 1 0,0-1 12,-4-4 0,2 1-9,-1 0 1,-1 0 29,-2 0 1,0 0 195,-3 0-259,0 0-45,-3 4 203,4-3-14,-3 7 1,2-3 119,-6 4-94,2 0 1,-7 4-22,2 2 1,-2 2 14,0 1 1,-3 4-55,2-2 0,-2 5-16,5-5 1,-1 5-209,1-5 209,2 2-28,0-1 1,3-1-261,-2 1 131,2-3 32,1 1 0,3-1-129,0 0 1,3 0-93,-3 0 3,4 0 8,-2 0 4,0-4 367,3-1-189,-7-4 85,2 0 0,0-4 270,0-2-159,1-2-58,0-1 1,-4-3 0,3 0 1,-1 0 140,-2 2-87,0 2 0,-2 0-73,-1 2 0,-1 1 3,-6 5 1,2 0-51,-1 0 39,0 0 1,0 2 27,0 1-30,4 2 91,-3-1-138,3 4 0,0-5-306,2 2 86,-2-2-9,4 1 0,-2-4 41,6 0 0,2 0-235,4 0 1,3-4 467,0-2 1,4-7 0,-2-1 0</inkml:trace>
  <inkml:trace contextRef="#ctx0" brushRef="#br0" timeOffset="623">286 199 9555,'9'-9'187,"-3"3"-1128,0 0 534,-4 0 171,2-3 181,0 0 1,-3 0 229,2 0 72,-2 0-180,-1 0 1,-1 1-47,-2 2 0,1-1-121,-3 4 102,2-4 39,-5 6 1,3-4-216,-4 2 40,4 2 127,-3-3-4,4 0 1,-6 3 121,2-2 1,2-1 70,0 1-81,0 0 0,-3 2 42,0-2 0,0 2-35,0-3 0,-3 4 20,0 4 1,-1 0 19,1 2 0,1 2-32,-4-2 1,4-1-43,-1 1 1,-1 0 46,2 3 0,-1 0-16,3 0 1,0 0-42,0 0 0,3 4-27,0 2 0,3-1 66,-3 1-102,4 0 9,-2 3 0,4 0 11,0-4 0,0 4-25,0-4 1,0 4 1,0-1 1,1 1-54,2-3 1,0 1-3,6-4 1,-1 1 19,6-1 0,-1-2-10,2 2 1,3-3-93,2-3 166,2 2-47,-1-7 0,1 4-33,2-2 79,-2-2 0,-1 3-94,4-4 118,-3-4 0,-1 0-28,-3-2 0,0-2-12,0 2 0,-1-5 34,-2-1 0,-2-1-22,-4 1 1,-3 1 203,-1-4-231,-2 0-7,0-7 0,-3 2 302,0-4-348,-3 3 75,-6-4 0,-2 4-14,-4-3 1,-1 4-3,-5-1 1,2 3 45,-2 3 0,2 2-65,1 4 1,2 1 13,1 2 0,2 2-626,4 4 346,4 0 186,1 0 0,4 1-1386,0 2 1491,0 6 0,4 5 1,1 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28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56 8272,'0'-10'0,"0"2"-541,0-2 0,0 4 118,0 0 1298,0 4-446,0-6-129,0 7 1,0-3 28,-3 4-76,2 0 62,-7 0-141,6 0 0,-2 0-75,1 0 1,2 1 38,-2 2 1,2 0 335,1 2-344,0 1 38,0 7 0,1-2 56,2 5 1,-2-2-54,2 5 0,-2-1-5,2 0 1,-1 1-26,1 2 0,-3-2 6,0 2 0,0 1-18,-3-1 0,1 4-115,-4-4 1,3 1-32,-3-3-94,4 5 137,-2-13 1,0 9 25,2-8 35,-1 4-111,3-6 0,0 3 22,0-4 1,0 0 42,0 0 0,0-3-8,0 1 1,3-4-77,-1 2 89,6-2 0,-3 3 235,4-3-235,-1 1-15,1-4 0,1 0 22,-1 0 0,0 0-39,3 0 0,-1 0-2,4 0 1,0 0-22,3 0 1,-3 0-154,0 0 0,-4 3-36,5 0 0,-4 0 110,2-3 0,-3 2 2,2 1 56,-4 0-201,0-3-18,0 0-200,0 0-479,-4 0-127,3 5-705,-7-5 1760,7 5 0,-3-5 0,4 0 0</inkml:trace>
  <inkml:trace contextRef="#ctx0" brushRef="#br0" timeOffset="1167">520 498 8217,'-5'0'-265,"-3"0"0,6 2 567,-4 1-271,4 2 93,-2 4 1,4 1 191,0 2 0,1 1-117,2 2 1,-1 1-29,4-4 0,-1 6-116,1-3 1,1 4-122,-4-4 0,3 2-220,-3-3 216,4 4 0,-6-7 0,2 3-354,-3-1 225,0-2 1,0-5-243,0 1 310,0-6 24,0 4 1,0-6-186,0-3 1,0-1 74,0-7 1,0 1-60,0-5 0,0 0 276,0-5 0,0 2 0,0-3 0,0 1 0,0 0 0,0 0 0,0 7 0,0-2 0,0 4 0,-3 0 83,0 2 0,-2 4 412,2 1 113,-5 2 480,8-5-554,-4 8-383,4-8 30,0 6 0,1-1-180,2 3-45,2 0 137,4 0 0,-1 0-110,2 0 1,-1 0 110,-1 0 0,1 2-90,0 1 0,-2 3 40,-2-3 1,0 4 32,1-1 1,-2-1-74,-4 1 67,0 1-51,0-2 1,0 3-223,0-2 266,0 2-83,-4-3 0,2 3-102,-4-2 0,0 2 97,-3 1 1,-3 0-17,1 0 0,-5 3 20,4 0 1,0 0-12,0-3 1,2 0 54,-2 0-39,2 0 2,5 1 0,-2-5 66,4 1-63,0 0 25,3 4 0,0-5-1,0 1 0,4-3 5,2-1 1,3 3 0,3-2 0,1 0-12,6-3 0,-2 0 1,2 0 0,0-5-107,1-1 101,3-2-1,0 3 1,2-3-490,-4 2 218,0 3-135,-4-5 1,1 5-728,0-2 1131,-4 2 0,3-5 0,-3 3 0</inkml:trace>
  <inkml:trace contextRef="#ctx0" brushRef="#br0" timeOffset="1494">1155 453 8337,'5'0'-30,"-1"-1"144,-4-2-62,0 3 1,1-5-87,2 5 0,-1 0-3,4 0 0,0 0-73,3 0 91,-1 0 3,2 0 0,-1 0-200,-1 0 13,1 0 127,1 0 0,-1 0-116,-1 0 0,-2 1-130,0 3-289,0-4 298,-1 8 313,-1-3 0,0 4 0,1 0 0</inkml:trace>
  <inkml:trace contextRef="#ctx0" brushRef="#br0" timeOffset="1651">1209 571 8252,'-10'5'-241,"6"3"0,-3-6 1287,4 4-397,0-4 134,3 2-262,0-4-272,0 4-124,3-3 1,4 3-35,5-4 1,2-1-78,3-2 1,2 1-314,2-4 0,-1 3 149,4-3 0,0 1-112,3-1 0,-3 2 262,-1 4 0,-3-4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24"/>
    </inkml:context>
    <inkml:brush xml:id="br0">
      <inkml:brushProperty name="height" value="0.053" units="cm"/>
      <inkml:brushProperty name="color" value="#FF0000"/>
    </inkml:brush>
  </inkml:definitions>
  <inkml:trace contextRef="#ctx0" brushRef="#br0">19382 5928 8133,'2'-19'-168,"2"6"0,-2 0-197,2 4 1,-1 2 223,1-2 181,-2 6 0,4-4-145,-6 3 146,0 2-51,0-4-5,0 12 1,-5 1 33,1 7 0,-5-1 0,5 0 0,-5 0 89,5 0 1,-5 0-39,5 1 1,-1-1 14,5 0 1,0-4 22,0 0 1,2-1 144,2 5 0,-1 1-89,6-1 0,-5 4 5,5 1 0,-5 5-1,5-1 1,-6 3-29,1 2 1,-2 0-62,-2 4 1,0 3-2,0 5 1,0 2-83,0 3 1,-6 2 43,-3 2 0,3 8-10,2-4 1,-2 8-69,2-3 0,-1 6-178,5-1 0,0-2 188,0 1 1,5-5 119,-1 1 0,6 3 8,-1 1 1,-2 4-11,2 1 1,-4-5 117,3 1 1,-5 4-105,2 4 0,1 2 34,-2-2 0,0 2-64,-4 2 0,0-35 0,-1 0-193,-1-2 0,-1 0 0,2 4 1,0 0 104,-4 1 0,1 0 1,0 0-1,0-1 63,0-1 0,0-1 0,-2 3 0,1 0-92,3-1 0,0 1 1,-2 2-1,-1 0 24,3-2 0,0-1 1,-1-1-1,1 0-82,2 34 0,0-1 128,0 2 0,0-3-8,0-6 1,0-1 37,0 1 0,2 2 4,2 2 1,-1-3 172,6 4 0,-5-4-106,5-1 0,-1 4 73,0 0 1,3 2-83,-7-2 0,0 2-57,-4 3 0,0-36 0,-1 1-32,-1-1 1,-1 1 0,0-1 0,-2 1-48,-4 1 0,0 1 0,1-1 1,0-1-8,-3-1 1,0 1 0,2 2 0,1 1 31,-3 1 0,0-1 1,0 1-1,1-1-24,-1 1 1,0 0 0,1-4 0,1 0 4,2 0 1,1-1 0,-1 1 0,1-1-26,-1-1 1,1-1-1,-2 35 8,4-2 1,2-7-221,2-2 0,0 1 234,0 4 1,0 0-3,0-1 0,0-2-41,0 3 1,5-3-5,-1 7 1,1-2 207,-5-2-1373,0 0 1212,0-1 1,-2 3 12,-2 2 1,-4-3-2,-5 4 0,-1 0 20,-4 0 1,10-34-1,0 0 33,-14 34 0,2-1 19,-2-4 1,-2-6-171,7-3 0,-5-9 358,4-4 1,5-9-259,4-4 0,2-3 206,-2-2 0,3-5-205,6-4 0,0-2 1336,0-2-1343,0 0 0,6-1 250,3-3 1,-2-4-241,2-5 0,-5 0 33,5 0-34,0 0 1,4 0 26,0 0 0,-4 0-35,0 0 6,0 0 1,4 2 0,0 2 1,2-2-1,2 2 0,-1 2-65,6-2 0,2 5-12,6-4 0,1-1 1,9-4 0,-2 0-138,10 0 1,-3 0-25,8 0 0,-2 0 92,11 0 1,-5-4-104,4-1 0,-4-1 174,5 2 0,0 1-230,9-6 0,-3 2 274,-30 3 1,-1-1 0,33-5 13,-32 8 1,-1-1-1,33-5 47,-33 5 0,1 1 0,0-2 0,0-1-26,3 3 0,1 0 0,-2-3 0,-1 0 36,1 0 1,-1 1-1,4 0 1,-1 1-17,0-2 1,-1 1 0,2 0 0,-1 1 53,2-1 1,0-1 0,-1-1 0,0 0-40,1 1 1,0 1-1,4 1 1,-1-1 7,-1 0 0,1-1 0,1 2 0,0-1-13,0 0 1,1-1 0,-1 1 0,2 1 5,0 0 0,1 1 1,1 2-1,-1-1-340,0-1 1,-1 0 0,3-1 0,0 0 333,2 0 0,0 1 0,-2 0 0,0 0-79,2 2 0,0 0 0,-1 0 1,0 0 9,1 0 1,0 0 0,0 0-1,0 0-40,0 0 0,-1 0 0,2 0 0,0 0 46,-4 0 1,1 0 0,2 0 0,0 0-9,2 0 1,0 0 0,-3 0-1,0 0 28,-1 0 0,-1 0 0,0 0 0,-1 0-1,3 0 0,2 0 0,0-2 1,0 0 16,2-1 1,-2 1 0,-2-1 0,-1 0-24,0 1 1,0 0 0,-2 1-1,1-1 92,3-2 0,0-1 1,-1 4-1,-1-1-37,2 0 1,0 0 0,-2 1 0,-1 0-20,-1 2 0,-1-2 0,1 0 0,0-2-17,-2 1 0,-1 0 0,2-1 0,1 1 0,-3 2 0,0 0 1,0 0-1,0 0-129,-4 0 0,-1 0 0,2 0 1,0 0 124,-4 0 0,1 0 1,4 0-1,0-1 74,-2-1 0,0-1 1,1 3-1,-1-1-43,-2-1 1,0 0 0,-4 1 0,0 0 52,1 1 1,1 0 0,-2 0-1,0 0-27,1 0 0,1 0 0,33 0 153,-3 0 1,-3-4-82,-1-1 0,-6-1 19,-3 2 1,-3 3-3,-1-4 1,-2 4-210,-2 1 1,-4 0-15,-6 0 0,1 0 356,-1 0 0,-3 0-492,-1 0 0,-6 4 637,2 1 0,1 0-644,-1 0 0,-1-4 230,-3 4 0,-3-2-472,-2 1 1,3-3-17,-3 4 0,-1-2-290,1 1 1,-6-2-30,1 2 1,2-3-10,-1-1 805,-1-5 0,2-9 0,2-6 0</inkml:trace>
  <inkml:trace contextRef="#ctx0" brushRef="#br0" timeOffset="1">27665 12726 7947,'-19'-6'0,"-2"-5"-101,-5-7 0,1 7-245,3 6 0,-3 4 388,3 1 1,3 0 341,2 0 1,7 0 2,1 0-339,6 6 0,-2 1-48,10 6 1,2 0 75,6 0 0,6 1 7,3-1 0,8 4-32,0 1 0,7 1 27,-2-2 0,3 4-64,1 5 1,1-4 27,-1 0 1,1 0-78,-1 4 1,-5-4 19,-3 0 1,-9-4-15,-5 4 1,-8-6 134,-4 2 0,-5-2 127,-5 1 1,-8-2-108,-9 2 0,-15 2 88,-6-1 0,-7 5-343,-3-1 0,0-1 153,1 1 0,-7 0-396,-2 4 0,-4 1 0,0-1 0</inkml:trace>
  <inkml:trace contextRef="#ctx0" brushRef="#br0" timeOffset="2">19159 6297 8101,'0'-26'-330,"1"1"-149,3 3 0,-1 9 294,6 9 1,-4 1 175,3-2 1,1 4-76,4-4 0,0 0-94,1 0 1,-1 1 296,0 4-183,0 0 0,0 0 57,0 0 1,-5 6 18,-4 2 40,-2 4 0,-2 1 52,0 0 57,0 1 0,-5-1 108,1 0 1,-1-4 59,5 0-138,0-7 1,-1 6 135,-3-4 181,2-2-383,-4 3 1,12-5-9,3 0 1,3-5-196,1-4 0,6-3 120,3-1 0,3-5-150,1 1 0,0-2 31,1 1 1,-7 4 34,-2-4 0,-4-1 23,-1 1 1,-5 1 0,-2 4 79,-6 0 97,0 5 1,-5 1-90,1 2 0,-6 4 118,1-3 1,-3 2-12,-1 2 0,0 0-99,0 0 1,-1 5 35,1-1 1,-4 6-57,-1-1 1,-4 4-10,5 5 1,-7-2-6,2 6 0,-4 0-26,-5 4 1,2 5-194,-6 0 1,1 1 68,-1-1 1,-3-2-80,3 6 0,-2-4-31,2 4 1,3-6 96,6 2 0,5-8-165,4-1-254,2-6 381,2 3 0,7-11-84,6-4 0,7-4-241,11-4 483,2-4 0,7-5 0,-1 0 0</inkml:trace>
  <inkml:trace contextRef="#ctx0" brushRef="#br0" timeOffset="3">21753 7233 8061,'0'-13'-452,"-2"-1"-450,-2 1 911,-4 0 0,0 0 338,-1 0 0,-4 4-160,-5 0 1,-1 6-23,2-1 1,1 2-70,-6 2 13,5 0 0,-7 0-9,2 0 0,3 5-81,1-1 1,3 6-24,2-1 0,0 4 74,0 5 0,4 2-82,0 7 1,6-1 18,-1 0 1,3 2 42,1 3 1,5-2-33,4 6 0,3-5-101,1 0 0,6-8 81,3-4 0,4-8-88,5-1 0,0-8-114,8-1 0,-2-8 52,7-14 1,-9-2 59,-4-11 1,-6 0 118,-8-5 0,-5-3 162,-12-1 1,-3 0-67,-6 4 0,-6-4 182,-11 0 0,-6 2-142,-3 7 1,-3 0 21,-2 8 0,-2-2-59,2 7 1,-2 7 44,7 2 0,3 9-313,1-1 0,9 16-163,4 6 1,5 8-200,4 6 0,4 3 40,5 5 1,7 2 463,6 3 0,12-3 0,9 4 0</inkml:trace>
  <inkml:trace contextRef="#ctx0" brushRef="#br0" timeOffset="4">22121 6034 8050,'-13'-13'-383,"0"-1"1,0 7-253,0 3 1087,5 2-265,2 8 1,6 6 7,0 5 0,0 7-128,0-2 1,6 3-33,3 1 1,3-4-58,1 0 1,5-2-4,-1 2 1,6-7-63,-1-6 1,3-6-160,2 1 1,3-2-43,1-2 1,-2-3 136,-7-6 1,-3-1 212,-6-12 0,1-5 0,-1-3 1,-6-7 238,-2 2 1,-11-3-87,-7-2 0,-7 2 108,-6 3 0,-2-1-149,-2 5 1,2-3-28,-3 8 0,2 2-327,-2 11 1,5 6 144,-1 2 0,3 11-406,6 7 1,-2 12 37,6 10 1,-2 14 402,8 3 0,-4 10 0,-1-2 0</inkml:trace>
  <inkml:trace contextRef="#ctx0" brushRef="#br0" timeOffset="5">22911 7826 7927,'14'0'-548,"-1"0"-69,0 0 0,0 0 627,0 0 401,-5 0-260,3 0-55,-9 0-25,4 0 1,-6-6-30,0-3 0,0-3 10,0-1 1,0 0-113,0 0 1,0-5 155,0 1 5,0-1 117,0 5-115,0 5 1,-2 4 26,-2 8 1,-4 10-65,-5 8 0,4 7 158,1 2 0,0 4-75,0-5 0,2 6-54,6-6 0,1 1-67,4-5 0,2-5-147,6-4 0,6-3-166,3-6 1,9-2 157,4-6 1,-2-7-86,3-6 1,-10-12 37,5-10 0,-12-2 237,3 2 0,-12-7-88,-6 2 1,-2-2 181,-2 2 0,-6-4-160,-3 0 1,-3 0 29,-1 5 0,0 1-123,0 3 0,1 8-576,3 10-80,4 2 752,5 8 0,1 13 0,3 11 0,4 1 0,5 1 0</inkml:trace>
  <inkml:trace contextRef="#ctx0" brushRef="#br0" timeOffset="6">23991 7022 8029,'-13'-6'62,"0"0"59,0-3 1,4 4-150,0 5 60,6 5 1,-3 3 97,6 5 1,-4 0-154,-1 0 0,1 6 91,4 3 0,2-1-194,2 1 0,3 4-107,6 5 158,1 0 0,5-1 79,3 1 1,2 0-211,3-5 0,3-4 99,1 0 1,4-6-102,-4 2 1,3-10 36,-8-3 0,3-7 109,-7-6 1,-4-7 183,-5-11 0,-6-7 75,-7-2 0,0-7 211,0-2 0,-6-6-98,-2 2 0,-4 1 98,-1-1 0,-6 5-179,-3-1 0,1 14-60,-1 3 1,0 10-609,-4-1 1,0 11 256,-1 7 0,5 14-679,1 17 861,-1 9 0,-11 24 0,17-30 0,-1-1 0</inkml:trace>
  <inkml:trace contextRef="#ctx0" brushRef="#br0" timeOffset="7">23083 11238 7890,'0'-34'0,"0"2"12,0 5 1,0 7-91,0 2 1,4 4 135,0 1 0,7-1 284,-3 1 1,8 0-151,2 0 0,5 1-89,-1 3 0,9-2-177,4 2 105,3 3 1,3-6-44,3 4 0,7-4-4,6-1 0,0-1-70,-4 1 1,4 0-87,0 0 1,3 0-160,-7 0 1,1-1 121,-10 1 1,0 2-354,-5 2 0,-11-1-2,-6 5 564,-6-5 0,-4 5 0,-3-8 0,-4-3 0</inkml:trace>
  <inkml:trace contextRef="#ctx0" brushRef="#br0" timeOffset="8">23938 10500 7890,'-5'-13'0,"-4"4"68,-9 0 0,4 6 197,-4-1 1,3 2 57,2 2 1,0 2-180,0 2 1,4 4 84,0 5 0,6 6-177,-1 3 1,3 4 3,1 5 1,0 7-134,0 6 1,5 7 14,4 2 0,7-1-361,2 5 0,1 2-215,-2-2 1,4 2 92,5-2 1,1-3 544,-1 3 0,-6-9 0,-1-2 0</inkml:trace>
  <inkml:trace contextRef="#ctx0" brushRef="#br0" timeOffset="9">25044 10698 7909,'34'-27'0,"3"2"-333,-7 3 1,6 8 235,-6 5 0,2 2 445,-1-2 0,3-1-232,5 5 0,1-1-48,-1 2 1,-1 2-120,-3-2 1,8-2-157,-4 2 1,4-2-224,-4 2 242,-5 2 188,4-4 0,-4-5 0,5-4 0</inkml:trace>
  <inkml:trace contextRef="#ctx0" brushRef="#br0" timeOffset="10">25584 10250 7963,'-13'-12'373,"0"9"715,0-9-636,0 12 0,5 8-290,4 5 0,3 3 8,1 10 0,1 2-430,3 7 0,2 3-41,3-3 1,3 5-209,-4 4 0,3-3 112,-3 3 1,3-5-549,-7-4 945,1 3 0,-5-4 0,0 6 0</inkml:trace>
  <inkml:trace contextRef="#ctx0" brushRef="#br0" timeOffset="11">25360 9367 7967,'-7'-32'-312,"-3"5"470,6 1 0,-1 10 981,5 7-878,0 6 1,7-7-323,7 6 0,5-5-79,7 4 0,6 1 123,3 4 0,5-4-92,4-1 1,7-1 109,6 2 1,1 2-475,0-2 1,-3-2 216,7 2 0,-2-2-101,1 2 0,0-2-18,-8-3 127,3-3 1,-9-1-1,5-7 1</inkml:trace>
  <inkml:trace contextRef="#ctx0" brushRef="#br0" timeOffset="12">25953 8800 8108,'0'-13'295,"0"0"19,0 6 0,6 1-58,3 6 0,4 6 201,4 3 0,4 8-224,5 5 1,1 7-109,-1 2 0,0 12-199,1 0 0,-7 9-53,-2 5 0,-10 4-299,-3 9 1,-5 5-721,-2-33 1,-1 0 1145,1 0 0,-3 2 0,-4 5 0,-1 0 0,0 1 0,0 0 0</inkml:trace>
  <inkml:trace contextRef="#ctx0" brushRef="#br0" timeOffset="13">23688 5480 8034,'-19'-19'127,"5"-1"0,-5 1 502,5 6-354,7 5-349,-5 8-444,11 0 392,-5 6 0,8 3 64,2 9 1,-3 4 30,4 8 1,-4 4-22,-1 6 0,5 5 65,-1 3 0,0 5-124,-4 4 1,0-7 70,0 2 1,5-8-127,-1 0 1,11-10 41,-2-8 0,10-11 20,4-11 0,5-11 119,7-11 0,2-14-73,3-16 0,-9-3-124,0-2 1,-5-8 176,-4-1 0,-10-5 459,-3 5 0,-8-1-196,-1 2 1,-4-4 40,-4 4 0,-8-1-146,-6 5 1,1 3-268,4 15 0,0-1-18,-1 14 0,0 4-259,-4 13 1,4 6 390,-4 12 0,-2-6 0,-1 9 0</inkml:trace>
  <inkml:trace contextRef="#ctx0" brushRef="#br0" timeOffset="14">22753 4927 8067,'-13'0'1174,"0"3"-1073,0 6-61,6 0 1,-1 16-30,4-3 0,2 2 192,-2 3 0,4-1-586,4 0 0,4-4 240,5 0 1,6-7-419,3-2 1,3-6 298,1-7 0,5-7-26,-1-6 0,1-6 91,-4-7 0,-6-8 255,1-6 0,-11 1-91,-3-5 1,0 0 222,-4 5 0,-5-8 311,-8 7 0,-3-2-196,-1 2 1,-5 7 79,1 2 1,-6 4-186,1 6 1,-3 3-59,-2 9 1,1 3-206,0 6 1,-1 13-375,1 9 1,0 16 172,-1 15 49,1 12 0,0 2 0,13-31 0,-1 0 0</inkml:trace>
  <inkml:trace contextRef="#ctx0" brushRef="#br0" timeOffset="15">21963 8576 7906,'-6'-20'0,"4"-2"116,-7 9 1,4 1 49,-3 8 1,3 2-82,-4-2 1,5 2 149,-5 2 0,6 8-170,-1 5-130,-3 6 0,5 12-74,-2-1 1,2 7-73,2-2 0,6-3-110,3-1 1,3-3 60,1-2 0,1-10-1,4-2 0,2-12 77,7-2 0,-1-16 158,0-10 1,-1-14 72,-3 1 1,-4-8 356,-9 3 1,1-6-45,-6 2 1,-7 1-171,-10-1 1,-7 1 130,-11-1 0,3 4-54,-3 9 1,-1 0-70,2 8 0,-1 4-149,4 10 0,3 5-239,2 4 1,-2 5-118,7 8 1,4 1-373,4 12 1,4 5 678,-3 4 0,5-1 0,-3-3 0</inkml:trace>
  <inkml:trace contextRef="#ctx0" brushRef="#br0" timeOffset="16">20647 6271 8037,'-6'-25'0,"0"9"0,-3-6 0,-3 7-67,4 7 31,-4 2 0,-1 9 154,0 5 1,-1 13 304,1 14 0,-4 10-150,-1 8 0,2 1-169,7 8 1,3-7-348,6 2 1,2-4 112,2-4 0,14-10-186,8-8 0,14-5 65,-1-4 0,9-9 56,1-8 0,-4-11 21,-1-7 0,-3-8 22,-2-10 1,-9-2 484,-4-7 1,-10-4-204,-3 0 1,-1-4 347,-8 4 0,-1-4-184,-7 4 0,-3-4-83,-7 4 0,1 6-206,0 7 1,0 9-278,0 4 0,-5 5 128,1 4 0,-1 15-135,5 12 1,0 17-337,0 9 1,-1 17-15,1 10 343,9-34 0,1 2 0,-3 6 1,0 0-1,3 2 0,-1 0 1</inkml:trace>
  <inkml:trace contextRef="#ctx0" brushRef="#br0" timeOffset="17">20357 8511 7947,'-34'-6'0,"8"0"383,8-3 466,4 3-632,1 6 0,5 6-173,4 3 1,2 4 113,2 5 1,0 2-103,0 6 1,6 5-3,3 0 0,3 1-217,1-1 0,4-3-448,1 2 457,5-2 0,-4-3-57,3-3 1,5-4-140,-1-10 1,0-2 129,5-6 1,-3-7 117,-2-6 0,-5-8 451,-4-9 1,-4-8-185,-4-6 0,1-6 118,-5 2 1,-1-4 51,-4 0 1,-6 3 92,-2 1 1,-4 6-254,-1-2 0,4 4-289,0 5 1,6 0-102,-1 8 1,2 4-435,2 10 0,6 4-284,3 0 1,9 8 114,4 1 818,2 0 0,9 12 0,0-5 0</inkml:trace>
  <inkml:trace contextRef="#ctx0" brushRef="#br0" timeOffset="18">22371 7035 7995,'-13'-12'95,"5"4"46,-1-10 0,4 9 158,-3 5 129,5 2 0,-2 2-378,10 0 0,-2 8-375,5 5 1,3 3-30,6 10 237,-2-2 1,8 12-40,-5-5 0,4 4-241,-5-4 0,5 3 49,-4-8 0,7 2 136,1-11 1,0-5 211,5-8 0,-5-8-61,-4-5 1,2-10-36,-7-7 1,-1-6 325,-7-8 1,-3-1 293,-6-3 0,0 3-205,0-3 1,-1-1 204,-4 1 1,-1 2-243,-2 6 0,2 0 16,6 5 0,0 2-762,0 7 0,6 3 156,2 6 308,10 5 0,8 3 0,8 5 0</inkml:trace>
  <inkml:trace contextRef="#ctx0" brushRef="#br0" timeOffset="19">24807 6284 7945,'-7'-20'-146,"1"6"58,6 9-15,0 5 19,0 0 0,5 5-110,-1 4 1,5 3 222,-5 1 0,5 6-88,-5 3 0,5 4 206,-4 5 1,5 3-128,-1 5 0,2-5-4,2-3 1,2 0-70,3-5 0,2 2-77,6-11 0,-4-5 43,0-8 1,-6-4-202,2-4 1,-5-5 329,-4-8 1,-3-5-75,-6-9 0,-2 2 332,-2-6 1,-3 4-72,-7-4 0,1 1-160,0-1 1,0 1-179,0 3 0,0-1-508,-1-3 617,1 3 0,0 0 0,0-2 0</inkml:trace>
  <inkml:trace contextRef="#ctx0" brushRef="#br0" timeOffset="20">24794 4927 7901,'-6'-20'0,"4"1"319,-7 5 159,0 7 0,-4 1-285,0 6 1,4 8-234,0 5 0,6 7 133,-1 11 0,2 0-2,2 8 1,2-6-322,2 6 0,5-7 115,8 3 0,5-7-324,9-1 0,0-8 212,8-11 0,-2-2-56,7-6 0,1-7-6,-1-6 0,-6-8 76,-7-10 1,-6-2 515,-8-7 1,-1 5-237,-11 0 0,-7 0 339,-6-5 0,-14 1-172,-5-1 0,-3 7-16,-1 2 0,3 5-80,-3 4 0,-1 4-311,1 9 0,1 3 37,3 6 0,5 3-43,0 6 0,6 6 8,-1 11 171,2 0 0,2 7 0,0 0 0</inkml:trace>
  <inkml:trace contextRef="#ctx0" brushRef="#br0" timeOffset="21">24281 4031 8006,'-32'-11'0,"-1"2"191,-2-9 1,3 5 372,6 4 0,1 3-89,3 6-438,-3 0 133,10 0 0,1 8-123,5 5 1,2 2 133,-2 7 1,3 0-421,6 4 1,6 3-27,3-3 1,4 2-190,4-10 0,5-1 97,9-3 1,3-7-245,5-3 1,1-10 202,-1-7 0,-1-6 398,-3-7 0,-2-8-173,-7-5 1,-10-1 172,-3-4 0,-10-3 617,-3-1 1,-12 3-131,-10 1 1,-4 3 144,-5 1 1,-1 7-379,-3 2 0,-3 10-73,3 8 1,-3 10 194,-2 16-527,-5 9 0,-2 30 1,21-25-1,0 0 0</inkml:trace>
  <inkml:trace contextRef="#ctx0" brushRef="#br0" timeOffset="22">25756 9262 8581,'-9'0'-667,"0"0"401,6-6 217,-9 4 0,9-4-145,-5 6 281,5 0-144,-3 0 71,6 0 0,0-1-6,0-4 125,0 4 0,4-6 148,1 2 178,5 4-329,-3-5 1,2 6-39,0 0 1,-5 0 23,5 0 1,0 1-46,4 4 0,1-2-13,4 6 0,3-5-8,5 5 1,8-6-3,5 1 1,2-2-120,7-2 0,5-2-18,4-2 0,4-4-108,-4-5 1,1 0 75,-6 0 0,-5 0 131,-3-1 1,0 3-54,-5 2 0,2-3 27,-10 3 1,0 2-4,-5-2 0,-5 6 31,-4-1 13,-2-3-264,-2 5 1,-6-2 326,-2 8 0,-5-1-314,-5 6 0,-1 0 94,-2 4 0,-3-4-200,7 0 0,-5-5-352,5 5 493,-6-6 0,7 2 191,-6-5 0,6 0 0,-3 0 0</inkml:trace>
  <inkml:trace contextRef="#ctx0" brushRef="#br0" timeOffset="23">26111 8959 8581,'-7'-21'0,"-5"-2"-648,3 5 547,-2 0 1,-1 1 128,3-1 0,-1 1 334,5 4-420,-5-1 127,9 1 0,-10 4-182,7 1 453,0 5-27,4-3-215,0 6 1,0 1-6,0 4 0,0 4 187,0 8 1,-5 4-92,1 5 1,0 5-12,4-1 1,0 11-23,0-1 0,1 7-79,3-3 1,4 4 5,5-4 1,0 4-181,0-4 1,0 4 23,1-4 1,-1 0 97,0-4 1,-1 2-60,-4-2 0,3-2 70,-7-7 1,5-4-11,-5 4 0,1-3-12,-5-2 1,4-4-4,0 0 1,1-6-39,-5 2 0,0-4-6,0 0 0,0-6-146,0 1-386,0-6 88,6 9 0,-4-11 149,7 4 0,-4-4-69,3-1 1,-3-4 396,4-1 0,-1-5 0,6 3 0</inkml:trace>
  <inkml:trace contextRef="#ctx0" brushRef="#br0" timeOffset="24">25110 10434 8535,'-13'0'-1353,"0"0"1730,6 0 74,1 0-317,6 0-123,0 0 1,7 0 59,6 0 1,6 0 0,8 0 0,5 0-71,3 0 0,4-4-7,5-1 0,3-4-11,6 5 1,0-6-22,-1 1 1,-5 3-117,-3 2 1,1 1 165,-1-2 0,-1 4-11,-8-3 1,-3 2-29,-6 2 1,-4 0-27,0 0 0,-10 0-3,1 0 1,-4 2-63,0 2-58,-4-3 28,-5 11 1,-1-10 147,-3 2 0,-4 3 0,-5 1 0</inkml:trace>
  <inkml:trace contextRef="#ctx0" brushRef="#br0" timeOffset="25">25571 10184 8518,'-13'-13'403,"0"5"-79,0 4 1,0 2 34,-1 2 0,6 0-349,-1 0 0,4 3 96,-3 6 0,5 1-267,-2 12 1,4 0 101,1 5 0,0 0-88,0 4 0,1-2-120,4 7 0,-4-6-165,4 5 0,-4 1 46,-1 3 0,0-4-742,0 0 1128,0-5 0,-6 8 0,-1-5 0</inkml:trace>
  <inkml:trace contextRef="#ctx0" brushRef="#br0" timeOffset="26">23333 10935 11227,'-27'0'-511,"5"0"115,0 0 0,6 0 388,-1 0 415,2 0-531,2 0 63,6 0 1,2 0 84,10 0 0,2 0-227,6 0 1,8 0 220,5 0 1,6-6 30,8-3 0,9-7-92,4-2 0,7-1-209,-3 2 0,10-2 96,-1-3 1,3-3 24,-3 3 1,4-2-46,0 3 0,-1-3 14,-7 7 0,-5-1-207,-9 5 1,-4 0-134,-9-1 1,-7 6 105,-6-1 1,-11 5 395,3-5 0,-10 0 0,2-4 0</inkml:trace>
  <inkml:trace contextRef="#ctx0" brushRef="#br0" timeOffset="27">23873 10434 8536,'-14'0'-101,"1"0"1,4-1 380,1-4 0,3 4 350,-3-4-453,5 4 39,-3 1 1,6 1-329,0 4 0,1 6 50,4 7 1,2 7 146,6 1 1,0 6 53,0 8 1,5-1-136,0 1 1,3 0-38,-3-1 1,4 5 50,-4 0 0,3-5-191,-3-3 0,0-3 94,-5 2 1,-2-4-270,-2-9 1,1 1-79,-5-5 0,-1 0-44,-4-5 0,0 0 470,0 0 0,0 0 0,0 0 0</inkml:trace>
  <inkml:trace contextRef="#ctx0" brushRef="#br0" timeOffset="28">26230 9182 8236,'0'-7'-308,"0"1"-17,0 0 255,0 5 0,-2-5-164,-2 6 52,2 0 8,-4 0 230,6 0 879,0 0-578,0-6-208,0-1 1,0-2-57,0 0 0,0 5-5,0-5 1,0 5 27,0-5-176,0 0 1,6-4-79,3 0 1,4-2 54,5-2 1,2-2 17,7-3 0,0-3 56,4 3 1,-3-7-53,3-2 0,1 2 108,-1 7 0,-1-2 8,-3 7 1,-7-1 83,-2 5 0,1 1-75,-2 3 1,1-1 111,-5 6-72,-6-6-119,5 8 118,-11-4-114,5 6-18,-6 0-1393,0 0 572,6 0 512,-4 0 338,3 0 0,-10-6 0,-3-1 0</inkml:trace>
  <inkml:trace contextRef="#ctx0" brushRef="#br0" timeOffset="29">26835 8181 7960,'0'-13'-569,"0"4"617,0 0 1,5 5 220,-1-5 0,5 5-105,-5-5 1,6 5 144,-1-5 1,3 5-379,1-5 168,0 6 1,0-4-130,1 2 0,-1 4 158,0-4 0,2 4-196,2 1 1,-2 0 101,2 0 0,2 0-116,-1 0 1,5-2 68,-1-2 0,-1 3-36,1-4 1,0-1 18,4 2 1,5-6-110,-1 1 1,1-1 69,-5 1 0,1-3-137,-1 3 0,-1-2 10,-3-3 0,0 6-39,-9-1-343,3 6 346,-14-9 1,2 11-138,-8-4 369,-4 4 0,-17 7 0,-2 1 0</inkml:trace>
  <inkml:trace contextRef="#ctx0" brushRef="#br0" timeOffset="30">27151 7826 8198,'8'-14'-860,"-1"6"270,-3-1 865,-2 6-186,9-3 1,-8 6 46,6 0 1,-4 1-61,3 4 0,-5 2 9,2 6 1,-4 2 249,-1 3 0,-1 4-94,-4 8 1,-2 2 83,-6 4 0,1 6-32,3-2 0,-2 2-52,2-2 1,3-1-110,2 1 0,-2-5-151,1 0 0,1-4 177,4 4 0,0-6-133,0 2 0,0-8-134,0-1 1,0-6 43,0 2 1,4-4-302,1 0 1,3-6 143,-3 1 1,1-6-1185,-2 1 1406,-2-2 0,9-2 0,-3 0 0</inkml:trace>
  <inkml:trace contextRef="#ctx0" brushRef="#br0" timeOffset="31">25900 10553 8230,'-7'0'-1133,"1"-6"1259,6 4 1,0-5 384,0 3-207,0 2-350,0-4 154,0 6 1,5 2 38,-1 2 1,6-1-110,-1 6 1,4-2 10,5 2 1,-2 3 1,6-4 0,0 3-22,4-3 1,0 3-99,1-7 0,1 5 64,2-5 1,2 1-90,4-5 1,0 0 40,-5 0 0,0 0-162,-5 0 1,-1 0-101,-3 0-66,3 0 1,-11 0-280,4 0 154,-9 0 506,-4 0 0,-5 0 0,-1 1 0,-3 3 0,1-2 0,-6 2 0,6 4 0,-9-7 0,5 5 0</inkml:trace>
  <inkml:trace contextRef="#ctx0" brushRef="#br0" timeOffset="32">26677 10500 8190,'8'0'-177,"-4"0"495,-8 0-193,2 0 58,-10 6 1,11-3-36,-3 5-229,2-5 72,2 9 0,2-9 86,2 6 0,3-6-58,6 1 0,2-2-104,3-2 1,2 0 2,6 0 1,-1-2-37,-3-2 0,6-2 70,-6-3 0,4 2-128,-8 2 1,4 2-1,-5-5-169,1 5 6,-5-3-161,0 6 77,-5 0 84,-3 0 339,-5 0 0,0 0 0,0 0 0</inkml:trace>
  <inkml:trace contextRef="#ctx0" brushRef="#br0" timeOffset="33">26941 10276 8190,'-6'-7'-213,"3"-4"-55,-6 7 1,5-2 448,-5 2 145,6 2 72,-9-4-7,5 12 1,0 2-41,2 5 0,-1 0-98,2 0 0,-5 0-19,5 0 1,-1 6-39,5 3 0,0 3-83,0 2 1,0-1 20,0 0 0,0 7-154,0 2 0,5 1 5,-1-1 1,5-1-219,-5-3 1,5-3-448,-4 2 1,3-2 354,-3-1 0,-1-5-593,-4-1 1,4-4 917,1 0 0,-1-2 0,-4-2 0</inkml:trace>
  <inkml:trace contextRef="#ctx0" brushRef="#br0" timeOffset="34">23820 11462 8314,'7'-8'-31,"1"-2"302,-4 6-396,-3-1 232,11 5 1,-9 0 89,6 0 1,-5 0 108,5 0-358,0 0 0,4 6 124,0 3 0,-4 0-83,0 4 1,-5-3 131,5 8 1,0-2-194,4 1 0,-2-2 31,-2 3 1,7-2-73,-3 1 0,4-7-10,-4 4 0,0-6 122,0 1 1,5-1-182,-1-4 0,2-3 103,-1 4 0,-4-4-170,4-1 0,-3 0 12,-2 0 1,0-1-3,0-4 1,0 4-64,0-3 0,-4 2 92,0 2 0,-5 0 210,5 0 0,-6 6 0,3 1 0,0 6 0,1 1 0</inkml:trace>
  <inkml:trace contextRef="#ctx0" brushRef="#br0" timeOffset="35">24465 11475 8213,'-7'0'-1177,"-1"0"1069,4 0 666,3 0-483,-5 0 80,6 0 269,0 0-332,6 0 0,-3 0 99,5 0 0,1 4-117,4 1 1,0-1-15,1-4 0,-1 4-9,0 1 1,5 1-93,-1-2 1,2-3-76,-1 4 1,-4 2 105,4 2 0,-4-2-93,0 2 1,-6-5 55,1 5 0,-4-4-373,3 3 189,-5-5 12,3 9 1,-4-10-108,2 2-120,-3-3 441,5-1-95,-6 0 0,2-5-13,2-4 0,-2 1 17,2 0 1,-3-3 132,-1-6 0,0 2-109,0-2 0,0 2 72,0 2 0,0 0 0,0-1 0,0-5 0,0-1 0</inkml:trace>
  <inkml:trace contextRef="#ctx0" brushRef="#br0" timeOffset="36">24781 11264 8198,'6'-13'-996,"-5"4"747,4 0 0,1 5 94,-2-5 0,2 6-73,-2-1-46,-2-4 274,9 7 0,-9-11 0,4 5 0</inkml:trace>
  <inkml:trace contextRef="#ctx0" brushRef="#br0" timeOffset="37">24557 11356 8190,'-13'13'-1224,"-4"-4"1073,-1 0 1,2-5 785,7 5-211,-3-6-2,5 9-134,0-5 82,1 6-299,6 0 0,6-1 85,3-3 1,2 1-115,2-5 1,6-1-19,3-4 1,3 0 22,2 0 1,0 0 6,4 0 1,-3-6-130,3-3 1,-2-2 7,2-3 0,-5 6 110,0-1 0,-4 6-366,-4-1 0,-8-2-90,3 1-364,-3 1 97,-2 4 350,-2 6-21,-6 1 194,0 6 1,-5-4 156,1 0 0,-6-6 0,2 3 0,-5-6 0</inkml:trace>
  <inkml:trace contextRef="#ctx0" brushRef="#br0" timeOffset="38">24728 11211 8190,'-7'-7'833,"-5"1"-580,11 6-67,-5 0 0,6 2 75,0 2 0,0 8-10,0 5 1,2 8 9,2 1 0,-3 2-164,4 7 0,-4-4-44,-1 4 1,0 0-139,0 5 1,0-2-60,0-3 1,0 3-123,0-3 0,-4-2-321,0-3 1,-5-2 223,4-2 1,-3 1 362,3-1 0,-5-5 0,3-2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32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92 8104,'-6'2'-156,"0"1"-38,4 5 1,-5-3 297,4 4 0,0-4 274,3 2 0,0-4-156,0 3 0,0 0 109,0 3 1,0 0-85,0 0-100,0 0-37,0 0 1,0 3-139,0 0-40,0 4 97,0-6 1,3 4 88,0-2-85,0-1-427,1 2 326,-3-4 1,4-4-95,-2-2 0,-1-6-7,4-3 132,-4-7 17,6 3 0,-6-7 35,3-2-37,2 1 16,-3-4 0,4 1 0,-5 0 0,3-1 30,0 1 0,2 5 10,2-2 1,-2 2 64,1 2 1,0 0 162,0 5 1,0 1 163,0 2-107,4-2-247,-3 7 0,3-3 278,0 4-58,-4 0-187,8 0 1,-7 1 23,2 2 1,-2 2 26,-1 4 0,0 0-23,0 0 0,-3 3-69,0 1 1,-3 1 4,3-1 1,-4 2-83,1-3-62,-2 4 139,-1-2 0,0 1-304,0 0 121,0-4-465,0 2 87,0 0 1,0-3 37,0 2 1,1-6-153,2-3 1,-1 1 178,4-1 0,1 0-530,5-3 962,2-3 0,3-7 0,1-4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34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278 136 8002,'-9'-9'60,"0"4"0,0-2 130,0 4 1,1-1-147,3 1 1,-3 2 8,2-2 1,-2 3 14,-1 3 1,-1 2-2,2 4 0,-4 1 175,0 2 1,-4 2-43,1 5 1,-2 3 220,-1 5-36,0 1-251,4 3 0,-2 0 148,5 2 0,-1-1-175,3 2 1,4-2 6,2 1 1,2 1-34,1-4 0,1 1-215,2-4 1,5 0 121,4 0 1,1-4-95,-1-2 0,0 1-797,3-1 477,2 0 16,-3-7 0,4-1-267,0-4 1,0-1 159,0-2 0,0 1 517,-1-4 0,2 0 0,-2-3 0</inkml:trace>
  <inkml:trace contextRef="#ctx0" brushRef="#br0" timeOffset="313">367 335 8128,'-8'-14'0,"2"2"226,0 6 603,4-2-540,-2 7-325,4-3 0,1 4 354,2 0-110,-2 4-53,6-3 1,-1 7 332,2-2-103,2 6-161,-1-2 1,0 8 31,4-4 0,1 4-75,7-1 1,-2 2-45,2-1 0,2-1-11,0 2 0,4-1-199,-1 0 0,0 0-526,-2 0 321,-2 0 230,0-3 0,-4 1-844,-1-1 413,-3-2 205,-5 0 1,-2-3-541,-1-1 338,-5-1 0,2 2-231,-6-1 1,-1-4 38,-6-2 668,1-2 0,-3-1 0,-2 0 0</inkml:trace>
  <inkml:trace contextRef="#ctx0" brushRef="#br0" timeOffset="582">663 362 8128,'-3'-12'809,"0"0"-349,-4 0-1,2 3-74,0 4-271,-3 1 1,3 5 139,-4 2-15,0 6-60,0 1 1,-1 8 7,-2-4 112,-1 4-214,-1-1 0,-3 5-91,1 2 0,1 2-124,0-2 0,-1 1-131,4-4 0,-1 3 93,1-3 1,5 3-95,-2-3 1,6 1-817,0-4 564,2 0 252,1-4 1,2 2-700,4-4 405,0 0 323,11-7 0,-3 2 233,4-4 0,4 0 0,1-3 0</inkml:trace>
  <inkml:trace contextRef="#ctx0" brushRef="#br0" timeOffset="805">895 598 9329,'-8'-5'976,"-2"2"-1911,1-4 251,1 3 617,-1 4 0,3 4 361,0 3 1,2 1-199,-1 0 1,3 1 39,-1 1 0,2-2-127,1 2 1,1-1 9,2-1 0,1 2-469,2-1 209,2 0 110,-3 0 0,4-3 114,-1 0 0,3-3 33,0 3-16,0-4 0,1 2 0,-2-4 0</inkml:trace>
  <inkml:trace contextRef="#ctx0" brushRef="#br0" timeOffset="957">904 489 8128,'-9'-3'955,"1"0"1,2-1-1031,-1 1 49,6 2-393,-4-3 47,5 4 0,2 0-36,1 0 1,-2 0 407,6 0 0,-1 4 0,2 1 0</inkml:trace>
  <inkml:trace contextRef="#ctx0" brushRef="#br0" timeOffset="1257">1199 534 8128,'0'-9'839,"0"4"663,0 1-1052,0 4 1,2 0-61,1 0 0,-1 0-213,4 0 0,-3 0-131,3 0 0,-4 0-127,4 0 0,0 0-360,4 0 0,-2 1-383,1 2 432,0-2-66,4 3 0,-3-4-469,2 0 0,-1 3 258,1 0 669,-2 0 0,3-3 0,-4 0 0</inkml:trace>
  <inkml:trace contextRef="#ctx0" brushRef="#br0" timeOffset="1550">1477 335 8128,'0'-9'0,"0"3"449,0 0 190,0 4 1,0-3-317,0 2 1,4 2-124,2-2 0,2 3 124,1 3 0,1-1-30,2 4 0,-1 0-197,3 3 142,-3 0-30,6 0 1,-6 4-260,4 3 85,0-4-67,3 6 0,0-5-33,0 1 0,0 4-79,0-3 0,0-1-323,-1 1 1,-2-4 59,0 1 0,-5-1-244,-1 1 1,-1-2-608,-5 2 623,0-6-276,-3 2 911,0-3 0,-4 4 0,-1-4 0,-4 0 0,0-5 0</inkml:trace>
  <inkml:trace contextRef="#ctx0" brushRef="#br0" timeOffset="1830">1808 390 8128,'-5'-9'313,"-3"-1"391,2 1 529,-2 4-476,-1-3-200,4 8-334,-3-5 1,4 5-17,-6 0 1,1 5-99,1 0 1,-3 3-7,0 1 0,0 4-171,-4-2 0,3 5 76,-3 0 1,4 1-163,-1 1 1,-1-1-1253,1-2 740,5 2 220,-2-7 0,5 6-563,-2-4 658,-2 4 68,7-5 1,-2 4-31,3-3 0,0 0 99,0-2 0,0-2-213,0 2 74,0-1 353,3-4 0,3-2 0,2-11 0,1-1 0,0-9 0</inkml:trace>
  <inkml:trace contextRef="#ctx0" brushRef="#br0" timeOffset="2274">1584 154 8128,'-5'-5'-10,"2"0"29,3 2 0,-2 2 802,-1-1-354,2-4 248,-2 5-108,3-7-69,-5 3-299,5-4 0,-5 3 239,5 0 61,0 4-469,0-6-119,5 7 228,0-7 1,4 6-1250,3-4 515,-2 0 315,7-3 1,-3 3 14,4 0 1,-3 0 126,0-3 1,-3 3 53,2 0 1,-6 3 90,2-3 0,-6 4 490,1-1-172,-2 1 222,0 2-597,-3 0 85,-3 0-110,1 5 0,-2-3-183,1 4 1,1 0 26,-1 3 0,3 0-239,0 0 1,0 1 94,0 2 1,0-1-70,0 4 1,0-3-100,0 3 1,0 0-606,0 3 1108,3 1 0,3-2 0,2 2 0</inkml:trace>
  <inkml:trace contextRef="#ctx0" brushRef="#br0" timeOffset="2610">1960 643 8405,'-9'-5'1306,"3"2"-1310,0 6 1,4-2 90,-1 6 0,-2-2-157,-1 1 0,1 2 21,-1-2 0,4 2-436,-1 1-291,-1 0 439,2 0-74,-1-4 86,3 3 0,0-6 4,3 4 0,0-4 321,2 1 0,1-2 0,3-1 0</inkml:trace>
  <inkml:trace contextRef="#ctx0" brushRef="#br0" timeOffset="2775">1969 534 8128,'-6'-8'16,"0"2"-24,4 2 100,-2 0 52,4 3-201,0-7 1,4 4-185,2-2 0,-1 1 39,1 2 1,0 2 201,3-2 0,4-2 0,1 0 0</inkml:trace>
  <inkml:trace contextRef="#ctx0" brushRef="#br0" timeOffset="3119">2157 127 8128,'4'-5'1048,"-3"-3"-793,3 7 1,-3-3 25,2 4 1,-1 3 15,4 0 0,-1 7-5,1-1 1,1 6 61,0 1 0,-3 1-85,3 4 30,-1 3-120,-2 3 1,4 1-18,-6 2-120,6 2 12,-4 5 1,2-4-187,1 0 0,-4-1 5,2 1 0,-2-2-170,0-3 1,-3-3 92,0-1 0,-3-1-29,-4-6 1,0-1-61,-3-1 1,1-4-133,1 1 1,-3-2-410,0-1 358,0 0-31,-1-4 0,3 2 507,0-4 0,0 0 0,0-3 0</inkml:trace>
  <inkml:trace contextRef="#ctx0" brushRef="#br0" timeOffset="3692">2416 181 8048,'4'-8'-195,"-2"3"1,3-3-243,-2 5 0,-2-4 1018,6 1-119,-6 2-97,7-4 1,-3 6 108,4-4 1,-1 3-117,-2-3 1,2 4 261,-2-1-405,2-2 0,1 4 14,0-2 1,-3 2-150,0 1 3,-1 0 17,1 0 0,1 1-335,-4 2 210,3 2-95,-4 0 0,2 3-141,-4-2 0,0 5 113,0 1 1,-3 0-125,0-2 1,-8 1 137,3 2 1,-4-1 44,0-3 1,2 0 157,-2 0-118,2 0 71,1-4 204,0 3-111,0-3 14,4 0 25,1-1-1,4-4 20,0 0 1,4 1-88,2 2 1,5-2 7,1 2 1,3-2-44,-3-1 10,4 0-7,-6 0 0,6 1-111,-4 2 106,-1-2-70,-1 3 0,-1-3-115,-1 2 0,1-2 36,0 2 1,0-1-204,0 1 0,0-2-52,0 2 1,-3 1-219,0-1 0,-1 1-144,1-1 301,2-2 416,-7 7 0,7-3 0,-3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32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83 7826,'-4'-5'68,"3"0"31,-2 2 263,2 1 565,1-2-654,0 4 1,1 0-63,2 0 0,2 0 125,4 0-167,3 0-22,2 0 0,8 0-148,2 0-84,6 0 156,-2 0 0,10 0-56,-3 0 0,3-2-64,-2-1 0,0-4-226,-1 4 1,1-3 73,-4 3 1,-1-3-33,-4 4 1,-4-5-207,-3 4 102,4-4 241,-10 6 0,6-3-523,-8 4 67,-4 0-368,0-4 404,-7 3 516,3-3 0,-4 4 0,-8 0 0,-2 0 0</inkml:trace>
  <inkml:trace contextRef="#ctx0" brushRef="#br0" timeOffset="641">144 155 8053,'-10'0'59,"-2"0"1,2 1 312,-2 2-157,2-2 157,1 3-208,4 0 1,1-2 136,4 4-123,4-4 0,1 5 128,4-4 71,4 4-164,1-6-86,4 7 1,4-6-39,1 4 0,4-3-23,3 3 1,-2 0-125,2 3 1,0-2 70,-4-2 0,4 3-173,-7 1 0,-1 6-1,-1-6-31,-2 2 190,-2 2 1,0-2-115,-1 4 1,-4 0 123,-2 3 0,-2 0 0,-2 0 1,0 0 19,-3 0 0,0 0 13,-3 1 0,-3-3 19,0 0 1,-6 1 121,-1-2 0,-5 1 29,1-1-134,-3 2-35,-5-7 1,2 6-119,-4-4 38,0 4 1,-3-6-69,1 3 41,2-4 0,-3 1 50,3-2 1,-3 2-98,6-1 0,1-1 95,1-2 0,6 1-11,1-4 0,2 3 142,1-3-141,4 0 124,1-3 22,4 0 0,0 0 1,4 0-34,2 0 0,6 0 124,3 0 0,1 0-96,3 0 0,3 0 21,1 0 1,3 0-225,1 0 170,-4 4-25,3-3 1,-5 3 16,4-4 0,-4 3-35,-3 0 1,-3 3-13,0-3 1,-3 3 90,3-3 0,-4 3-4,1-3 1,-3 3 12,1-3 0,1 3 12,1-3 0,0 0-17,-3-3-54,4 4 0,-2-3-80,4 2 1,-3-2 0,3 0 27,1 2 0,-2-2-155,0 2 0,-2-2 125,4-1 1,-6 0-94,2 0 0,-2 0-281,-1 0-461,0 0-876,0 0 859,-4 4 266,3-3 601,-7 4 0,3-2 0,-4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31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331 18 8421,'0'-8'669,"-4"3"-322,-1 0 34,0 5-47,1 0-176,0 5-1,3 0 1,-3 3 47,4 1 1,0 1-83,0-1 1,0 3 5,0 0 0,1 3-5,2-3 1,-1 1-111,4-1 0,0-2-76,3 2-53,-4-2 193,3 3 0,-6-3-253,3 2 241,-2-6-72,5 2 0,-8-3-9,3 4 1,-1-2-155,-2-2-117,0 1 0,0 4 2,0-1 0,0-4-791,0 1 375,0-4 1,0 4-166,0-3 74,0-2 791,0 3 0,0-4 0,0 0 0,0 0 0</inkml:trace>
  <inkml:trace contextRef="#ctx0" brushRef="#br0" timeOffset="285">54 389 8284,'-9'3'-245,"0"0"-122,0 0 1,0 0 894,0 0-173,4 1 97,1-4 268,4 0-222,0 0-105,4 0 1,2 0-172,6 0 0,0 0-36,6 0 0,-1-2-156,6-1 131,1 2 15,3-7 0,4 7-364,2-2 127,1-2-82,2 4 0,0-4-142,-1 2 1,-2 2 27,0-2 1,-1 2-211,0 1 1,-4 0 71,-4 0 1,-4 0-220,1 0 1,-6 4-211,-3 2 427,-2-2 397,-2 4 0,-2-3 0,-3 5 0,-6-2 0,-3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38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18 8091,'-9'-4'1,"3"3"407,0-2-216,4 2 220,-6 5-328,7 1-52,-3 4 1,4 0-242,0 0 0,0 0 95,0 0 1,4-3-383,2 0 300,2 0 0,2 2-268,2-2 281,-2 2 1,6-7-110,-5 2 0,5-2 292,-5-1 0,6 0 0,-4 0 0</inkml:trace>
  <inkml:trace contextRef="#ctx0" brushRef="#br0" timeOffset="206">207 9 8091,'-9'1'327,"0"2"0,3-2-125,0 2 1,3-1-191,-3 1 244,4-2-538,-2 3 257,4-4 1,1 1 104,2 2 1,2-2-79,4 2 0,4-2-345,2-1 203,-2 0-169,4 0 0,-4 0-197,1 0 0,3 3 101,-6 0 405,1 4 0,-3-6 0,0 3 0</inkml:trace>
  <inkml:trace contextRef="#ctx0" brushRef="#br0" timeOffset="347">207 180 8091,'-9'0'355,"4"0"-526,-3 0-407,7 0 642,-3 0 1,8 0-129,2 0 0,3-1-83,3-2 1,-1 1 4,4-4 1,2 1-596,4-1 737,0-2 0,1-1 0,1-5 0</inkml:trace>
  <inkml:trace contextRef="#ctx0" brushRef="#br0" timeOffset="500">493 0 8091,'-1'5'281,"-2"-2"0,1 2-147,-4 1 0,4 2 226,-1 1 1,2 0-319,1 0-118,0 0 0,-1 3 1,-1 0-281,-1-1 0,0 2 356,3-1 0,0 4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40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1 109 8091,'0'-5'-1417,"0"1"1172,0 4 402,4 4 1,-2 1-157,4 5 1,-4-4 51,1-1 0,1 1-21,-1 4 1,0-1 184,-3 4 0,3-4 57,0 4 0,0 0-186,-3-1 0,2 3 159,1-3-192,0 0-41,2-3 0,-5 0-121,3 0 1,0-4 110,0-2-20,-2-2 0,3-1-23,-1 0 0,-1-4-23,1-2 0,-1-5-149,1-1-9,-2-4 178,2 2 0,-3-5 95,0-2-81,0 2 0,0-3 199,0 4-74,0-4 1,-3 3-15,0 1 1,0 1 145,3 5 0,0 0-77,0 3 1,0 3 334,0 1-81,0 2-134,5-1-153,-4 4 0,7 1 103,-3 2-92,3 2-24,6 4 0,-3 0-1,3 1 1,1 1 1,3 2 1,0-1 0,0 1 1,-3-4-32,0 4 1,-1-3-11,1 2 1,-3-2-214,-3 3 79,1-4 52,-1 5 0,-1-3-1174,-3 4 575,3-4 18,-2 6 0,1-6 596,0 4 0,1 0 0,-4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3:53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735 109 8485,'-18'-9'0,"1"0"-860,-2 0 0,2 1 485,-2 2 1,2-2 375,-1 2 0,3 1 81,0-1 0,4 3-33,-1-3 0,3 3-11,3-3 1,-2 3 8,2-3 28,-2 4 0,-1-5-65,0 3 0,0 1 69,1 3 0,-3 0-45,0 0 0,0 0 144,-5 0 0,2 2-95,-4 1 0,0-1 11,0 4 0,-4 0-71,-1 7 0,-4-2 43,1 4 1,-1 0-12,0 3 1,3 0 3,0 0 1,4 4-47,-1 2 0,3 1 36,4-1 0,-3 6-29,6-3 1,-1 3-6,2 0 0,5-1-4,-1 4 0,1 5-63,-1 4 0,-1 2 82,4 1 0,-3-1-11,3-1 1,0 4-196,3-2 1,0 5 163,0-2 1,8 4 13,4-4 1,5-1 1,4-5 0,6-2-7,6-4 0,4 0-1,2-4 1,8 2-18,1-7 1,-1 0-7,1-9 0,2-2-107,0-7 0,3-4 116,1-2 0,-4-3-28,-3-3 0,-4-3 42,-1-10 0,-4-3 2,1-8 1,-4-4-16,-2-3 0,-1-5 6,-2-6 1,-3-6 102,-12 23 1,0-1-1,-1 0 1,0-2-57,-2 0 1,-1 0 0,0-3 0,0 1 38,-2 0 1,0 0-1,-1-2 1,0 0-198,-2 2 1,0 0-1,-1 0 1,-2 0 141,-3 1 1,0 1 0,-6-26 26,-6 3 1,-10 3-60,-11 0 0,13 26 1,-3 3-18,0 1 0,-1 2 0,-4 1 0,0 1-103,-2 3 1,0 1 0,-2 3 0,-1 2-153,-1 1 0,-1 2 284,-4 1 0,-1 2 0,3 1 0,-1 2 0,-4-1 0,0 0 0,0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4:09.43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64 100 8584,'-5'-10'-995,"4"4"746,-5 0 0,3 4 381,-4-1 0,4-1-81,-2 1 1,2 0-301,-3 3 211,4 0 0,-5-1-71,4-2 123,0 2-10,3-3 1,0 3 210,0-2-214,4 2 1,-1-4 179,4 2-91,0 2 0,-2-6 26,4 4 1,1-3-27,-1 3 0,-1-1 17,1 1 0,1 2-67,-2-2 0,2-1 27,2 1 0,-2 0-136,2 3 0,-2 0 121,-1 0 0,0 0-75,0 0 1,-1 1 48,-2 2 1,2-1 9,-3 4 0,3 0 28,-2 3 1,1 0 6,-4 0 0,0 0 73,-3 0 1,0 4-102,0-2 1,-5 5 179,0 0 0,-6 1-145,-1 1 1,-7 1-49,1 1 1,-5 0 18,2 1 1,0-5-17,3-1 1,1-4-46,-2 1 0,5-3-20,3-3 0,4 1 252,0-4-157,6 0 348,-3-3-361,4 0 0,1-1-172,2-2 1,-2-1 72,6-2 1,-1-2 41,3 2 0,-1 1 62,1-1-42,1 4 0,-1-3-125,-1 2 93,1 2 0,1-2 4,-2 6 1,0-1 15,-2 4 1,2 0-32,-2 3 1,2-3 35,1 0 0,0 0-68,0 3 1,0-3 15,0 0 0,0-1-7,0 1 0,0 1-148,-1-4 1,2 1 96,-1-1 1,0-1-353,-1 4 0,-2-3 153,1 3 1,-3-3-662,2 3 964,2-4 0,-3 6 0,4-3 0</inkml:trace>
  <inkml:trace contextRef="#ctx0" brushRef="#br1" timeOffset="349">529 307 16897,'-1'-5'-5293,"-2"2"4854,2-2 684,-7 4 1,6-3-1013,-4 4 993,4 0 0,-3 3 255,2 0-416,2 4 0,-3-2-286,4 4 1,0-3 348,0 0 1,1-1-170,2 1 0,-1 1 21,4-4 0,0 3 167,3-3 0,0 1-274,0-1 1,0-2 17,0 2 257,0-2-33,0-1 1,-3-1 158,0-2 1,-4 1-131,1-4 0,-2 0-171,-1-3 1,0 3-106,0 0 1,0 0 214,0-3 1,-1 1-105,-2 2 1,1-1 257,-4 4 1,0 0-125,-3 3 1,0 1-40,0 2 0,-1 2-577,-2 4 0,2 1 343,-2 2 228,2 2 1,-3 4-1,-1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4:37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1075 235 8376,'-9'0'-1535,"-1"0"1151,1 0 0,-2 2 307,-1 1 1,-4-2 76,1 2 0,-2 1 47,-1-1 1,3 0 6,0-3 1,2 3 10,-3 0 0,1 0 36,2-3 1,-1 0-74,2 0 1,-1 0 71,1 0 0,2 0-54,-2 0 1,2 0 17,2 0 1,-2 0-27,1 0 1,0 0 5,1 0 1,-2 0-52,1 0 1,1 0-10,-1 0 0,3 0-38,0 0 1,-1 1 74,-5 2 0,2-1-64,-2 4 1,2-3 49,1 3 0,0-3-20,0 3 0,0-3 6,1 3 0,1-3 0,1 3 1,0-1 9,-3 1 0,1 1 1,-1-4 0,2 4 83,1-1 0,1-1-80,-4 1 1,0-1 43,0 1 0,-1 3-30,-2-4 0,2 3-31,-2 1 1,-1 1 17,1 2 1,-3 0 5,4 2 0,-2-1-17,4 2 0,1-4-8,-1 1 0,-1 1-15,2-1 0,2 3 26,0-3 0,3 1-23,-3-1 1,4-2 18,-1 2 1,-1-2 3,1-1 1,0 1 25,3-2-11,-4 1 1,3 1-5,-2-2 0,1 2 3,-1-1 0,2-1 17,-2 2 1,-2-1-22,-1 4 1,1-3-16,-1 2 0,1-1 17,-1 1 0,-2-2-17,2 2 1,1 1 11,-1-1 1,3 2-3,-2-3 0,2-1-3,0 2 0,3 1 0,0 0 1,-4-1 5,1 1 1,0-3-4,3 2 0,0-2 40,0-1 1,0 0-36,0 0 1,0 3 0,0 0 1,0 0-11,0-3 0,-3 1-1,0 2 0,0-1-2,0 4 1,1-1-2,-4 1 0,3 1 13,-3-4 1,3 4-6,-4 0 1,2 0 17,-4-1 0,1 1-18,2-4 1,-2 3 34,2-3 0,1 3-20,-1-3 0,4 0 2,-1-2 1,-1-2-12,1 1 0,0 4 2,3-2 1,-3 2-31,0-5 0,-1 3 29,1 0 0,2 0-15,-2 5 0,-1-2 10,2 1 0,-6 2-25,2-2 0,1 2 29,-1 1 0,3 0-1,-2 0 0,2 1-11,-3-2 0,1 2 2,-1-1 0,-2-3 4,2 0 0,-1-1-1,1 1 1,-2 1 39,6-4 1,-1 0-38,3-3 1,0 0 33,0 0 1,0 1-2,0-2 0,0 1 5,0 1 0,0-2-35,0 1 1,0 1 5,0 3 1,1-2-43,2 3 0,-2 2 46,2 2 1,1 0-68,-1 0 1,1-2 53,-1 2 1,-2-2-32,2 5 0,-2-2 14,-1 0 0,0-1-4,0-1 1,0 5 10,0-1 1,-1 0-1,-2-3 1,2 0 51,-2 0 1,-1 0-51,1 0 1,0 1 111,3-2 1,0-2-96,0 1 0,0-2 0,0 1 0,0 1-1,0-4 1,0 4-3,0-1 1,3-1-13,0 1 1,3-1-10,-3 1 1,3 2-23,-3-1 1,2-2 34,-2 1 0,3-3-24,-2 3 1,2-3 17,-3 3 0,2-4-2,-2 1 0,4-1 9,0 1 1,0-2 0,2 2 1,-3-1-7,0 1 0,1-2 0,5 2 1,-2-2-3,2-1 1,-1 1 2,1 3 1,-2-4-5,6 4 0,-4-3 4,2-1 0,2-1-119,1 2 1,-3-1 112,-2 0 0,1 0-4,-1 0 0,0 0-4,-3 0 1,0 0-2,0 0 1,0 0 30,-1 0 0,2 0-35,-1 1 1,-1-2 49,-2 1 1,2 1-40,-3-2 0,4 1 64,3 1 1,-2-2-50,2-2 0,2 2-7,1-3 1,1 4-30,-1 0 0,1-3-4,0 0 1,1-1-7,0 1 0,2 1 31,-2-4 0,0 1-44,-2-1 1,2-2 31,-2 2 0,-1-1 20,1 1 0,-1-2 8,0 2 0,0-2 5,-1-1 0,-4 1 39,3 2 1,-2-2 15,-1 2 1,0 1-52,0-1 0,0 1 0,0-1 1,4-1-15,2 4 0,-1-3 18,0 3 1,1-4-92,3 1 0,0-1 26,0 1 0,0-2-14,0 2 0,0-2 29,0-1 1,-1 0-10,2 0 1,-2 0 48,1 0 1,-3 0-36,0 0 0,-1 0 25,1 0 0,2 0-19,-2 0 1,2 0 48,0 0 1,2 0-27,-2 0 0,1 0 4,0 0 0,3 0-8,0 0 0,3 0 0,-3 0 0,2 0-56,-2 0 1,6-3 48,-3 0 0,4-1-61,-4 1 1,-1 2 52,0-2 1,0 2-43,1 1 1,-1 0-5,-2 0 1,-2 0-9,1 0 0,-1-1 37,-5-2 0,3 2 0,-2-2 1,-1 1 70,1-1 1,-3 1-74,3-4 1,-1 1 201,1-1 1,2-5-112,-2 2 0,-2-3 166,2 0 1,-1 2-82,1-2 0,2-1-47,-2 0 0,2 2-43,1 1 0,0-2-11,-1 0 1,2 0-132,-2 4 0,2-2 153,-2 1 1,1 1-150,0 2 0,1-2 59,2 2 1,-2-2-122,2-1 1,0 0 111,0 0 1,0 0-7,-3 0 1,3 0 24,0-1 0,1 1 9,-2-4 0,0 3 61,4-6 1,-4 2-73,1 0 1,1-4 156,-1 3 1,3-2-132,-3-1 1,2 0 100,-2 0 0,1 0-102,-1 0 0,-2 1-1,2 1 0,-2 0 11,-2 5 0,0-5-5,-1 0 1,-1 2-115,-3-1 0,3 1 109,-3-1 1,0-2-62,-3 2 0,0-2 48,0-1 0,0-1 2,-1 2 1,3-6 34,0-1 1,0 1 103,0-1 0,0 0-78,1-3 1,-1-3 110,4 0 0,-4 0-100,1 3 0,1-2-6,-1-1 1,3 2-83,-3-2 0,1 2 96,-1 1 0,-2-1-149,2-2 0,-1 1 59,0-1 0,-3 5-16,0 1 1,-1 0 12,2-3 0,-3 0-8,0 0 0,-3-1 14,3 1 0,-4 0 8,1 0 1,-2-3-10,-1 0 1,3-1 8,0 1 1,0 0 8,-3-3 1,0 1 46,0-1 1,0-2 7,0 2 1,-3 1 3,0-2 0,-4 2 13,1-1 0,-2 1-72,-1 1 1,0 4 27,0-3 0,-3 1-36,0 2 1,0 1 43,0 2 1,1-2-96,-4 2 1,3-1 40,-3 1 1,-1-1-12,-5 3 0,1-2-7,-4 3 0,4-1 27,-4 1 0,-3 5-122,-3-2 1,0 2 112,3-2 1,-3-1-51,1 2 0,-4-2 36,3 1 0,-4-1-42,1-2 1,2 2 58,-2-2 1,0 1-4,-3-1 0,2 4 80,-1-5 1,0 6-93,-3-1 1,2-2 159,3 4 1,-1-1-133,1 1 1,-2 1 106,-1 2 0,3 2-78,0-2 0,1-1-7,-4 1 0,0 1-20,0 5 0,-3-2-9,1 1 1,-1 3-41,3-2 1,-3 4-18,1-2 1,-4 4-103,3 0 0,-2 0 83,2 0 1,-1 0-54,1 0 1,6 0 76,-3 0 1,2 0 73,-2 0 1,4-1-49,2-2 0,2 2 5,2-2 0,0-1 89,2 0 1,1 1-91,2 3 0,3 0-158,-3 0 0,1 5 168,-1 1 0,0 7-572,-6 5 1,1 9 584,-6 9 0,-9 8 0,18-19 0,0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10.20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117 236 8341,'0'-13'2,"0"1"1,0 0-718,0 3 554,0 0 1,0 0-147,0 0 236,0 0 23,0 4 118,0-3 0,0 3 213,0-4 227,0 4-183,0-3 51,0 7-237,0-3-154,0 4 0,0 1 144,0 2 0,0 2-17,0 4 1,2 3-16,1 0 0,3 5-12,-3 1 0,5 2-16,-3 4 0,0-4-34,1 4 1,-1 0 15,1 0 1,1 1 47,-3-4 1,-1 1-6,0-5 0,-2 1-363,2 1 0,-2-2 15,-1 2 1,-1-4 52,-2-1 0,1-2 112,-3 0 0,2-2-350,0-1 234,2 0 0,0-4-596,-2-2 161,3-2 638,-5-1 0,2-8 0,-3-2 0</inkml:trace>
  <inkml:trace contextRef="#ctx0" brushRef="#br1" timeOffset="300">0 244 10354,'0'-14'-1036,"4"-2"664,2 0 0,2 3 299,1 1 1,1-1-33,2 1 0,2 0 165,4 3 1,1 3 0,2 0 1,-3 0 39,3-3-50,2 4 132,-4-3 1,6 7-17,-4-3 0,-1 4-17,-6 0 0,3 0-17,-1 4 0,-4 0-69,0 6 0,-5 0-43,-1 2 0,-4-1-26,1 4 0,-2-3 53,-1 3 1,-4-3 8,-2 3 0,-5 0-28,0-1 0,-6 2-90,3-3 1,-6 0 9,-1-1 0,-3-2-222,3 2 0,-3-2 126,3-1 1,1 0-204,6 0 1,1-4-235,4-2 608,4-2 0,1 3 0,4 1 0</inkml:trace>
  <inkml:trace contextRef="#ctx0" brushRef="#br1" timeOffset="611">788 46 22268,'5'-10'-4862,"2"2"4393,-5 2 510,1-2 1,-6 8-205,-3-4 0,-4 3 325,-1 1 1,0 1 274,-4 3 0,0 1-136,-3 7 0,0-1-310,1 5 0,1 0 234,2 5 1,2-1-176,-3 4 0,4 0 108,-1 3 1,5 0-203,1 0 0,4 0-1001,-1 1-238,2-1 769,5 0 0,-2-3-252,4 0 0,0-3 209,3 4 0,0-6 56,4 3 0,-5-6 23,4-1 1,-4-4-59,3 1 0,0-6 200,-3-3 1,1-2 269,0-1 0,0 0 321,0 0 1,4-8-1,1-2 1</inkml:trace>
  <inkml:trace contextRef="#ctx0" brushRef="#br1" timeOffset="967">877 263 17428,'4'-14'-1361,"-3"4"0,6-3 1301,-4 4 0,3 1 246,-3-2 0,4 1-3,-1 0 0,2 1 32,1 2 1,1-1 158,2 4 0,-3-1-158,4 1 1,-1 2-134,0-2 1,1 2 173,-1 1 1,-2 4-133,2 2 0,-2 2-311,-1 1 1,-3 3-35,0 0 0,-3 1-166,3 0 1,-4-1-112,1 3 0,-2 2 16,-1-1 0,0 0 313,0-1 0,0 1 70,0-4 1,-1 3 111,-2-3 1,2 1 7,-2-1 1,-2-2 295,-1 2 0,2 1-109,1 0 0,-1-2-194,1-2 0,0 1-137,3-1 1,0 0 3,0 0 1,4-3-348,2-1 252,2-2 156,1 1 0,4-4-70,2 0 0,1-1 168,-2-2 1,3-2-255,-6-4 1,3 3 199,-5-1-12,2 2 116,-10-4 1,7-4-1,-3-1 1</inkml:trace>
  <inkml:trace contextRef="#ctx0" brushRef="#br1" timeOffset="1137">895 425 17428,'0'-5'-1605,"0"-1"0,4 1 2067,2-2 13,6-1 0,-1 4 41,4-2 0,3-2-323,2 2 0,5 1 48,0-1 1,0 1-334,2-1 0,-3-1-452,-1 4 0,-3 0 726,1 3 1,-6-1-77,-2-2 0,-4-2 0,0-4 0</inkml:trace>
  <inkml:trace contextRef="#ctx0" brushRef="#br1" timeOffset="1395">1181 73 24074,'9'-13'-3572,"3"2"3313,0 0 1,4 1 1045,-1 0-504,2 1 1,0 4 98,2 2 0,-2 2-63,2 1 0,-2 1-46,1 2 1,-4 3-445,-2 6 0,-3 7 111,-3 5 0,-2 6-208,-4 3 1,-1 6-23,-2 3 0,-2 1-374,-4 0 1,3 0-54,0-4 0,3 4-273,-3-5 0,4 2-7,-1-4 1,2 1-63,1 2 1,-4-2 438,-2 3 1,-2 0 698,-1-1 0,-12 4 1,-2-2-1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63"/>
    </inkml:context>
    <inkml:brush xml:id="br0">
      <inkml:brushProperty name="height" value="0.053" units="cm"/>
      <inkml:brushProperty name="color" value="#FF0000"/>
    </inkml:brush>
  </inkml:definitions>
  <inkml:trace contextRef="#ctx0" brushRef="#br0">18395 4993 8049,'-13'-13'0,"0"0"-679,-1 0 320,1 5 218,6-4 0,-3 10 231,5-7-91,-5 6 0,7-4 11,-6 2-9,6 4-47,-2-5-6,-1 6-1,4 0 0,-5 0-70,3 0 138,2 0-11,-10 6 0,5-5 77,-6 4 78,0-4 1,0-1 121,-1 0 13,7 0-128,-5 0 20,5 0-84,-6 0 29,6-6 69,-5 5-143,5-11 0,-5 9-93,3-6 48,-3 6 1,5-3-165,-6 6 1,0 0 29,0 0-47,-6 6 158,-2-4 0,-1 10-16,0-4 1,0 4 12,-4 1 1,-5 0-4,0 1 1,1-1 43,3 0 1,1-4 11,0-1 0,1-3 14,3 4 0,-2-6 19,7 1 1,-5 2 5,4-2 1,-4 5-10,5-5 0,-5 2 72,4-1 1,-4 2-78,5 6 1,-6 0 0,1 0 1,-3 5-36,-2 0 0,-3 5-6,-1-1 0,-6 7-29,2 2 1,-3 1-136,-1-1 1,4-3-42,-1 2-23,1 4 190,2-12 0,1 7 54,5-11 0,1-1-11,0-3 1,4-1 142,0 0 0,4-4-131,-4 0 1,6-1 23,-2 6 0,-1-6 16,2 1 0,-1 0 18,5 4 0,0 5-72,0-1 0,-5 2-26,1-1 1,-2 2-15,1 7 1,2 3 0,-6 1 0,2 6-13,-2-2 1,-3 4-7,3 5 0,-2-3-5,2 3 0,-1-3 28,6-1 1,-1-7-3,5-2 1,0-3 306,-1-2 0,7 1-282,-5-1 0,11 0 307,-3 1-286,2-1 6,2 0 1,0 2 12,0 3 0,2-2-27,2 6 1,2 0-19,3 5 0,2-1 18,-2 1 0,-2 4-30,2 0 0,-1 4-87,0-4 1,4 6 77,-3-2 0,-2 2-9,2-2 0,0-1 30,4-3 1,0-9-3,0 0 0,6-3 46,3-5 1,3 2 111,1-7 0,5-3-140,0-1 1,7 1 14,1-2 0,1 2-8,4-1 1,3-2 8,1 6 0,3 0-139,2 4 1,1-2 105,3 2 0,-3-3-10,3 8 0,-3 1-10,-1-1 1,0 1-100,-1-1 1,1-5 52,0 1 1,1-2-147,3-8 1,-6-1 184,6-7 0,-1-3-22,5-6 1,3-2 22,-2-2 1,4-9-14,4-9 1,-34 9 0,1 0-185,2-3 1,1 1-1,0 0 1,-1 1 183,1-4 0,-1 0 0,1 1 1,-1-1 6,1-1 0,-1-1 0,1 0 0,1 0 59,0 1 1,1-1-642,-2-3 1,0 0 593,0 3 1,-1-1-1,-2-1 1,-2-1 39,-2 3 1,0 0-1,-1 1 1,0-1-116,30-20 0,-8 1 216,-6-1 1,-10 2-104,2 3 0,-10-3 18,1 3 1,-3-3-5,-2-2 1,-4-4 8,0 1 1,-6-12-11,2 3 1,1-10 1,-2 1 1,2-4-221,-1-1 0,-2 1 208,6-1 0,-4 0-101,4 0 1,-6 0 44,1 0 1,1 2-7,-5 2 1,3-1 181,-7 6 0,-3 0-184,-2 5 1,-2-1 64,-2 0 1,-6 2 129,-3 3 0,-9-4-60,-4 4 1,-4-3-94,-5-2 0,2 5 3,-6-1 0,-5 0-47,-3-8 1,-6 2 120,5-2 1,20 28 0,-1 0-120,1 0 0,-1 1 0,-27-23-174,-5 7 1,1 6-173,-5 7 1,-2 7 195,-8 16 0,31 7 0,-1 5-429,-7 2 1,-1 5 612,0 7 0,-2 2 0,-6 2 0,-1 3 0,3 5 0,0 1 0,0 2 0</inkml:trace>
  <inkml:trace contextRef="#ctx0" brushRef="#br0" timeOffset="1">20870 11356 8213,'-20'0'0,"1"0"-93,6 0 1,-2 0 173,-2 0 0,2 0-85,-3 0 0,8-4 20,1-1 0,2-5-4,-2 1 1,2-2 97,3-2 1,1-5 44,-6 0 0,6-1-44,-1 2 1,-2 2 185,1-2-94,-5 2 0,4 2 49,-3 0 155,-2 5 0,8 2 176,-6 6-513,6 0 1,-3 11-133,6 2 1,2 9 85,2 0 1,5 3-172,8 1 1,4 0 73,5 1 1,-1 2-95,-3-3 0,7 8 46,-2-8 1,2 5-67,-3 0 0,-1-3 117,-3 2 1,1-2 20,-5-1 1,0-1 31,-5 0 0,-2-4 106,-2 0 1,3-6-64,-3 2 0,-2-4-41,2 0 0,-5-3-729,5-2 498,0 3 1,4-6-475,0 2 1,-4-2-4,0-6 723,-1 0 0,0-6 0,-2-1 0</inkml:trace>
  <inkml:trace contextRef="#ctx0" brushRef="#br0" timeOffset="2">21160 11290 8313,'0'-33'-3,"0"0"350,0 7 0,-4 10 547,-1 3 1,-5 8-536,1 1 0,-4 6-405,-4 6 1,-4 7-159,-5 11 221,-1 7 1,-5 5 39,-3 5 1,-4 15-198,17-28 1,0 1 0,1 2 0,-1 0 84,-2 4 0,0 1 0,2-3 0,0 0 59,-2 2 0,0 0 0,-14 25-619,-2-5 0,10-9 359,-1-8 0,9-8-187,4-6 1,10-5-624,3-8-157,4-6 1223,12-1 0,4-17 0,11-4 0</inkml:trace>
  <inkml:trace contextRef="#ctx0" brushRef="#br0" timeOffset="3">22174 10065 8970,'0'13'168,"0"0"1,1 1-233,4-1 0,1 1 93,2 4 1,9-3-72,-4 2 1,3-1 122,-3 2 1,5-2-151,-1 6 0,5-4 23,-4 3 0,4-4-112,-5 0 1,5-2-10,-4-2 0,-1 0 111,-4 0 0,0 1-381,1-1 256,-7 0 0,-1-4-257,-6-1 211,0-5 1,-2 3-61,-2-6 0,-3 0 177,-7 0 0,6-1 110,-1-4 0,2-8 0,-2-9 0,-3-9 0,5-2 0</inkml:trace>
  <inkml:trace contextRef="#ctx0" brushRef="#br0" timeOffset="4">22450 10065 8170,'0'-20'0,"0"1"6,0 5 1,-1 3 31,-3 2 0,1 3 360,-6 6 0,-1 0-98,-8 0 1,2 2-208,-6 2 1,5 8 117,-5 5 0,1 7-343,-1-2 1,-3 7 111,3 2 1,3-1-251,2-3 1,4-1 9,4 0 0,-1 1-165,5-1 1,1-4-140,4 0 0,6-7 229,2-2 0,4 0 335,1-4 0,0-3 0,6 5 0,2-3 0</inkml:trace>
  <inkml:trace contextRef="#ctx0" brushRef="#br0" timeOffset="5">22635 10315 8170,'9'-4'-683,"-1"0"1,-5-2 1082,2 1 1,1 2-51,-2-5 1,6-1-264,-1-4 1,7 0 75,2-1 0,4 1-25,-5 0 1,5 4-72,-4 0 1,4 5 94,-5-5 1,5 6-183,-4-1 0,-1 3 97,-4 1 1,1 0-166,-1 0 0,0 4-185,0 0 121,0 7 0,-1-9 102,-3 7 1,1-4-14,-6 3 188,1 1 1,-5 4-147,0 1 0,0-6 272,0 1 0,0 0-76,0 4 0,0 0 1,0 0 0,0 1-79,0-1 0,0 0-162,0 0 1,1 0 132,4 1 0,-3-7-114,7-3 0,1-2-95,8-2 0,-2 0 83,6 0 0,-1-8-162,1-5 1,2 0 92,-2-5 1,-1 2-48,1-1 1,-8 2 69,0-2 0,-3 2-115,-6 2-104,-1 0 1,-4-1-140,0 7 228,0-5-125,0 11 1,2 1 95,2 9 0,-3-2 263,4 2 0,8-6 0,2 3 0</inkml:trace>
  <inkml:trace contextRef="#ctx0" brushRef="#br0" timeOffset="6">24044 9894 8167,'0'-13'0,"0"4"-325,0 0 1,0 5 162,0-5 1,0 5 653,0-5 1,0 4 299,0-3 74,0 5-341,0-3-331,0 6 0,-5 1-177,1 4 0,-6 3 85,1 10 0,-3 3-69,-1 5 0,0 6 77,0 3 0,0 3-313,-1 2 1,6-1 65,-1 1 0,6-6-137,-1-4 1,2-3 37,2-5 1,2-3 71,2-6 0,-1-2-31,6-2-34,-6 3 172,2-11-13,-5 5 1,0-7-24,0-4 0,0-2 36,0-6 0,0-2-143,0-2 0,0-4 55,0-5 0,0-2 44,0-3 1,5 2 85,-1-6 1,2 6-6,-2-2 1,-2 5 255,2 4 1,-1 3 41,2 5 235,-4 1-106,5 6-340,-6 1 1,0 8 75,0 2 1,4 3 116,1 6 0,-1 1-131,-4-1 1,4 1 11,1 4 0,4-2-77,-5 6 1,6-4 41,-1 4 0,-2-5-126,2 5 0,0-6 69,4 2 1,0-4-61,0 0 0,1-3 23,-1-2 1,0-3-126,0-6 0,-4 0 7,0 0 0,-1-2 59,6-2 1,-6-3-29,1-6 0,-4-6 62,3-3 1,-3-3 145,3-2 1,-5-3-90,2-1 1,-4 0 116,-1 5 1,0 1-139,0 3 1,0-2 44,0 7-256,0-1 194,0 5 0,0 4-1121,0 1 788,0 5 1,2-2-551,2 10 1,-2 2 876,2 6 0,-3 0 0,-1 1 0</inkml:trace>
  <inkml:trace contextRef="#ctx0" brushRef="#br0" timeOffset="7">24873 9551 8187,'0'-8'0,"0"-1"0,-6 6 449,-2-2 0,0 5-45,0 5 0,-3 2-253,-6 6 1,2 6 59,-2 3 1,-4 8-115,-1 0 0,-1 5 77,1-4 0,-2 4-137,7-4 1,1 6-131,7-2 1,-1-2 90,5 3 1,1-6-88,4 5 0,6-4 168,3 4 0,4-5-484,4 0 0,-1-2 15,6-1 0,-6-6-146,2 1 1,-3-5-37,-2 0 0,-4-2 186,-1-2 1,-5 0 385,2 0 0,-4 0 0,5 1 0,1-1 0</inkml:trace>
  <inkml:trace contextRef="#ctx0" brushRef="#br0" timeOffset="8">25110 10052 8174,'0'-19'-264,"0"4"-66,0-2 1,2 4 293,2 4 1,-2-3 54,2 3 441,3-2-343,-5-3 1,4 6 585,-6-1-452,0 6 1,0-1-137,0 8 1,-6 3 176,-3 6 1,-3 2-155,-1 3 0,1 2 17,4 6 0,-3 1 34,7-1 0,-5 0-255,5 1 1,-1-5-8,5 0 1,2-6-155,2 1 0,8-6 163,6-3 1,4-5-63,-5 2 0,7-10 14,-3-3 1,4-10-126,2-4 1,-5-3 102,0-1 1,-6-2 35,1-3 0,-7 2 181,-1-6 1,-6 4-153,2-4 1,-4 4 132,-1-4 0,-4 7 28,-1 2 1,-5 5-32,1 8 0,2 2-108,-2 2 1,0 3 55,-4 6 1,4 1-253,1 4 1,-1 4 74,-4 8 1,4 4-221,0 5 0,6 0 117,-1 1 1,2-2-436,2-3 706,0 2 0,6-9 0,1 4 0</inkml:trace>
  <inkml:trace contextRef="#ctx0" brushRef="#br0" timeOffset="9">25505 10184 8108,'-7'6'850,"1"1"-479,6 6 1,2-1-649,2-3 1,3 2 41,7-2 1,-1 3 152,0 1 247,0 0 0,-1 0-139,-4 0 1,-2 5 141,-6 0 1,-1 4-127,-4-5 1,-8 7-94,-9-3 1,2 0-70,-2 1 1,1-6-220,0 2 1,0-5 48,3-4 0,8 1-605,-3-6 172,9 1 723,-2-5 0,12-12 0,1-3 0</inkml:trace>
  <inkml:trace contextRef="#ctx0" brushRef="#br0" timeOffset="10">25848 10118 8108,'0'-13'0,"0"-1"-146,0 1 0,0 0 183,0 0 0,0-2 229,0-2 0,6 1-337,2-6 1,0 4 72,0-4 1,0 2 182,1-2 0,-4-3-84,-5 3 1,5-2 351,-1 3-258,1-4 1,-5 10-45,0-3 1,0 8 9,0 1 29,0 6-422,0-2 203,0 16 0,0-2-7,0 9 0,0 1 76,0-2 1,0 7-72,0-2 0,0 3 44,0 1 1,5 0-25,4 1 0,3-1-92,1 0 0,0-4-163,0 0 1,1-4 105,-1 4 1,0-6-129,0 1 1,-6 2-275,-2-1 0,-4 0 185,-1-5 0,-6 1 89,-2 4 0,-10-3 288,-4 2 0,-1-4 0,1-4 0,-2 3 3,7-3 1,-1-4-23,5 0 0,4-4 262,0-1 1,5 0 41,-5 0 1550,6 0-803,-2 0 325,5 0-734,0 0-630,5 0 0,3-1-7,5-4 1,6 2-300,3-5 0,3 3 232,1-3 1,0-1 134,1-4 0,3-5-2428,1 0 2374,0 1 0,-5-2 0,1-2 0</inkml:trace>
  <inkml:trace contextRef="#ctx0" brushRef="#br0" timeOffset="11">26203 9604 8108,'-9'-4'108,"1"-1"-27,5 1 114,-3 4 0,7 0-49,4 0 1,8 1 198,9 4 1,-2 4-86,2 8 0,5-1 80,3 6 0,3-3-138,-3 8 1,0-3 289,5 12 0,-6-1-124,2 4 1,-4 1-254,0-1 0,-2 5-2,-3 0 1,-9 4 102,-9-4 0,-2-4-220,-2-5 0,-8-1 115,-5 1 1,-6 1-391,-7-5 1,-2 0 12,-3-5 1,3-4-88,-2 0 1,2-6-192,2 2 0,-1-4-1297,1 0 1841,5-7 0,-9 5 0,2-5 0</inkml:trace>
  <inkml:trace contextRef="#ctx0" brushRef="#br0" timeOffset="12">21121 11330 8355,'-14'-13'-16,"0"-5"7,-4 1 1,2 3 2,-6 6 1,-4 5 156,-5-2 0,-5 4 148,0 1-116,4 6 0,-9 2-413,6 10 1,-4 4 134,8 9 0,-3-2 281,8 6 1,-2 2-80,11 7 1,5-3 115,8 3 1,2 2-203,2 3 0,7-4 135,7-1 0,5-4-29,7-5 1,5-3-160,-1-6 1,7-1 82,-2-3 0,7-7-15,2-7 0,10-5-267,-1 2 0,1-10-29,-5-3 1,2-8 102,-3-2 0,-3-10 124,-1 2 0,-9-9 148,-4 0 0,-9-4-91,-4 0 0,-10-1 21,-3 1 0,-17-5-27,-10 0 0,-10 2-2,-12 6 0,-4 6 53,-9 8 1,-5 9-28,-8 8 0,3 5 247,-3 5 1,8 9-86,5 13 0,4 5 109,5 7 1,10 1-91,12-1 0,7 1-133,10-1 1,5-3-44,8-1 0,11-8-152,11 0 0,3-7 23,11-7 1,2-5 92,11-4 0,4-4-278,0-4 1,1-5 118,-1-9 0,-2-2-27,2-6 0,-12-1 187,-10 1 0,-4-5 132,-14 0 1,-6-1-167,-11 2 1,-9 2 8,-13-3 0,-3 8 136,-14 1 1,-4 11-82,-10 3 0,-4 5 104,0 3 1,0 13 49,5 9 1,0 6 318,4 11 1,4-7-163,9 8 0,9-4-16,8 4 0,9-6-455,5-4 0,10-3 140,7-5 1,12-3-118,10-6 0,5-6 38,3-2 1,6-11-93,8-7 0,-2-2-211,7-7 0,-7 0 181,2-4 0,-10-5 30,-7 0 1,-14 3 147,-13 2 1,-7 3 25,-10-8 1,-9 4 147,-9 6 0,-9 1-29,-4 7 1,-3 2-115,-2 2 1,1 4 177,-1 10 0,2 8 186,3 9 0,0 7-315,9 2 1,2 0 5,11-5 0,6-4-143,2 0 0,5-6 68,5 2 1,4-8-18,8-1 1,4-6 6,5 1 1,0-3 25,1-1 0,-1-4-859,0 0 0,-4-1 71,0 5 762,-6 0 0,3 0 0,-6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30.495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72 318 11885,'4'-15'-1548,"3"-1"1327,-4 5 649,5-2 0,-7 7-224,2 1-176,-2 2 79,-1-1 0,0 6-326,0 0 1,0 4 136,0 2 1,-1 5 238,-2-2 0,2 6-249,-2-2 1,3 2-1,0 1 1,0 0-273,0 0 0,0 0 22,0 1 1,3-5 100,0 2 0,-1-5-28,-2 1 0,0 1-641,0-1 508,0 0 1,-2-3 454,-1 0-28,0 0 1,-2 0-1,0 0 1</inkml:trace>
  <inkml:trace contextRef="#ctx0" brushRef="#br0" timeOffset="148">72 562 11640,'-8'0'0,"0"-1"0,2-1 0,6 0 0,6-1 0,5 2 1282,5 1-1297,0 0 0,3-1-11,2-2 0,-2 2-189,2-2 0,-4 2-39,-1 1 0,-1 0-401,-2 0 1,-2-4 606,-6-2 0,4-6 0,-4-2 1</inkml:trace>
  <inkml:trace contextRef="#ctx0" brushRef="#br0" timeOffset="325">10 300 11999,'-5'-10'-642,"1"2"597,4-1 0,1 2 188,2 1 0,6 3 95,5-2 0,5 2 16,1-4 1,4 6-374,2-3 1,1 3-81,0 1 0,3 0 126,0 0 1,-4 3-782,-2 0 599,0 4 310,-1-1 1,3 2 0,-3 2 0</inkml:trace>
  <inkml:trace contextRef="#ctx0" brushRef="#br0" timeOffset="608">807 381 11104,'4'-1'-1795,"-1"-2"1722,2 2 91,-3-3 1,0 3-36,-4-2 0,-1 2 353,-3-2 0,-4-1-58,-4 1 1,-3 0 26,-2 3 0,-1 1 57,-1 2 0,-2 1-160,5 2 0,-4 5-5,7-2 0,0 3-105,6 0 1,4-1-127,2 4 0,3-1-166,0 2 1,5 1-276,3-2 1,9-2 93,3-1 0,6-2-210,1-1 0,1 0-159,5 0 0,-5-3 764,2-4 1,6-1-1,1-1 1</inkml:trace>
  <inkml:trace contextRef="#ctx0" brushRef="#br0" timeOffset="958">1191 390 11104,'-9'0'-61,"-1"-3"22,-2-4 0,1 2 248,-3-1 1,3 4-36,-1-1 0,-2 2 187,-1 1 1,-1 1-99,1 2 0,-1 2-105,4 4 0,-2 0-334,5 0 0,-1 0 1,8 0 0,-1 1-148,3-1 0,3 2 200,3 2 0,6-1-61,3-3 0,2-1-26,1-2 0,0 1-187,0-4 0,-3 0-44,0-3 267,0 0 133,-2-4 1,1-1 192,-6-4 1,0 0-57,-2 0 0,1-4 95,-4-2 1,0-2-177,-3 2 1,-1-2 74,-2 2 0,-2 2-78,-4 1 0,3 2-36,0 1 0,1 3-143,-5 0 0,1 4 199,1-1 0,-1 3-264,-1 3 1,4 2-69,1 4 0,2 0-3,0 0 0,3 0 43,0 0 1,0 0-164,3 0 0,2 0 442,4 0 1,9 0-1,0 1 1</inkml:trace>
  <inkml:trace contextRef="#ctx0" brushRef="#br0" timeOffset="1322">1281 408 11356,'-5'-9'697,"1"0"-883,4 4 1,0 2 192,0 6 1,0-1 206,0 4 1,1 0-27,2 3 1,1 0-135,2 1 0,2-1 56,-2-1 0,2 2-355,1-1 0,-1 0-263,1 0 0,1-3 345,-2 0 1,-2-4-85,0 1-46,-4-2 231,2-1 1,-4-4-106,0-2 0,3-2 16,0-1 1,0-3 54,-3-1 0,4-1 212,2 1 1,1 1 51,-1 3 0,3 1-37,0 2 1,0-1 63,3 4-150,-2 0 0,-1 3 150,-1 0 0,-2 0-59,1 0 1,-4 4-65,3 2 0,-4 2-48,1 1 0,0 1-29,0 3 0,2-2-122,-2 3 0,-3-2 53,3 0 1,-2 1-384,-1-1 1,0 3-18,0-3 0,0 0-13,0-3 1,-4 4 136,-1-2 382,-4 2 0,-4-5 0,-1 1 1</inkml:trace>
  <inkml:trace contextRef="#ctx0" brushRef="#br0" timeOffset="1567">1666 263 11104,'0'-14'-1167,"0"4"673,0 4 533,0 4 0,0-3 162,0 2-415,0 2 306,0-3 0,0 5-60,0 2 0,0 3 148,0 7 0,0-2 88,0 3 0,3 2-93,0 6 1,0-3-256,0 2 1,2 1-71,0-1 1,2 1-231,-3-1 0,1-2 137,-2 3 1,3-3-87,-3-1 0,3-3-384,-3 0 1,0-4 729,-3 1 1,-8-2-1,-2 0 1</inkml:trace>
  <inkml:trace contextRef="#ctx0" brushRef="#br1" timeOffset="2038">1657 399 8569,'0'-12'493,"4"1"747,-4-2-1024,8 4 1,-3 3-356,4 0 0,0 4-15,1-1 235,-2 2-16,1 5 1,1-2-672,2 4 344,-2 0 1,7 3-1,-3 0-346,0 0 0,2-1 335,-5-2 0,2 2-125,-4-2 0,-1-1 57,1 1 0,-3-1 341,0 1-27,-4 2 1,5-6 26,-4 4 0,0-4 167,-3 3 33,4-2 0,-2-1 200,4 1 465,0-2-516,3-1 1,0 0 65,0 0 0,-3 0 441,0 0-569,-4 0 1,3 0 0,-2 0-157,-2 0-293,3 4 1,-4 1 68,0 4 1,-1-3-513,-2 0 215,-2 0 50,-4 3 0,1-3-109,2 0 208,2-4 549,4 2-165,0-4-42,0-4 1,0 2-94,0-4 1,1 0 38,2-3 1,-1 0 12,4 0 0,-1 0-60,1 0 0,2 0-155,-2-1 1,1 4-388,-1 1 0,2 2 4,-2-4 538,-2 6 0,8-7 0,-2 2 0</inkml:trace>
  <inkml:trace contextRef="#ctx0" brushRef="#br1" timeOffset="2675">2256 417 8569,'-5'-3'0,"-6"0"22,2-2 1,-2 2 212,2-4 0,-2 6 191,-2-3-296,2 3 0,-3 1 177,0 0 0,0 0 55,-1 0 1,4 3-214,-1 0 0,3 4-186,3-1 0,-1 2 145,4 2 1,0-1-127,3-1 0,4 2-170,2-1 113,6 0-120,2 0 1,4 0-109,0 0 0,0-1 36,0-2 1,0-2-127,-1-4 1,-2 0 270,0 0 1,-4-4 48,1-2 1,-5-2 12,-1-1 1,-4-3 116,1 0 1,-2-5-120,-1 3 1,0 1-75,0 0 0,-4 3 27,-2 1 1,-2 1-11,-1 2 0,0-1-155,1 4 0,-2 0 139,1 3 1,0 4-213,1 2 186,3 2 23,-4 1 1,9 0 112,0 0 1,3-3-44,5-3 1,1 0 151,5 0 1,2 1-109,1-4 0,0 0 131,-2 0 0,5-2-75,-2-1 0,-1 1 148,-3-4 0,-3 0 148,1-3 0,1-3-90,-1 0 1,0-4 24,-3 1 0,0-2-98,0-1 1,0-4-35,0 1 1,-1-4-42,-2 1 1,1 1-18,-4-1 1,0 1 0,-3-1 0,0-1-156,0 3 0,-1 2 306,-2 5 1,-2 2-148,-4 4 1,0 1-267,0 2 264,0 2-22,-4 4 1,0 1-98,-1 2 1,-3 3 36,6 6 1,-2 2-31,5 4 0,2 1 142,4 3 0,6 1-2,5 4 1,0 1-76,7 2 1,3-1 37,4 4 0,0-2-319,1 2 0,-1-7 114,0 1 0,2-3-354,-7 0 0,0-3 121,-5-5 0,-2 0-33,-2-4 1,-4-3-336,-2-3 740,-2 0 0,-9-1 0,-2-1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26.44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108 100 16478,'5'-4'-1799,"-2"1"1015,-3-2 0,0 2-94,-3 0 736,1 3 0,-6-3 200,2 0 1,2 0 134,-3 3 0,2 0 86,-4 0 0,3 0-272,0 0 1,0 1 125,-3 2 1,0-1 250,0 4-128,0-1 0,1 5-209,2-1 0,2-3-198,4 0 0,1 0-194,2 3 1,2-3 122,4 0 1,5-3 120,4 3 1,1-4 15,5 1 0,-1-1-4,0 1 1,2-2 299,-4 2 1,0-2 28,-3-1 0,-1 1 756,-2 2-494,2-2 1,-8 4-32,4-2-336,-7-2-178,2 7 1,-8-3-349,0 4 0,-8-1 375,-3-2 1,-6 2-78,3-2 1,-4 2 54,-3-2 1,2 0-57,-2-2 1,-1 2 256,2-3 1,1-1-106,0-2 0,7 0 108,-6 0 1,6 0 132,0-3 0,2 1-430,1-1-95,0-2-749,4 5 271,1-8 1,6 6-381,4-1 1086,0 2 0,11-3 1,-3 0-1</inkml:trace>
  <inkml:trace contextRef="#ctx0" brushRef="#br0" timeOffset="383">546 136 18993,'0'-9'-2586,"0"0"1,-4 0 2171,-2 4 1,1 1 731,-1 4 0,0 0 367,-3 0-387,-4 0 0,4 0 12,-4 0 1,1 4-37,-1 1 1,2 4-422,2 0 1,1 3 417,2 0 0,-1 1-343,4-1 1,0-2-238,3 2 0,0 1-279,0-1 0,4 1 153,2-5 0,5 0 114,1-2 0,1 2 16,-1-5 1,-2 0-92,1 1 1,-1-3 274,-1 1 0,-3-2 219,0-2 1,-4-4-74,1-2 1,-2-2-158,-1 1 0,0 1-1,0-2 1,-1 1-288,-2 0 0,1 0-142,-4 0 0,1 3 32,-1 0 459,-2 4 1,3-6-1,-4 3 1</inkml:trace>
  <inkml:trace contextRef="#ctx0" brushRef="#br0" timeOffset="1251">662 154 14940,'0'-5'-3061,"0"1"2128,0 4 1068,5 4 0,-2 1-195,3 4 0,2 0 18,-2 0 1,-1 3-167,1 0 0,-4 1 139,1-1 0,1-2-323,-1 2 1,0-1 330,-3 2 1,0-7 35,0 4 0,-3-3-8,0 2 1,-4-3 156,1 0 0,1-4 365,-1 1 76,0-2-171,-3-1 0,2-1-132,0-2 1,0-2-162,5-4 0,-1 0-149,3 0 1,0-2-56,0 0 1,0 1-168,0-3 0,3 2-37,-1-1 0,5 5 178,0-2 0,0 3 33,2 0 1,0-1 190,0 4 0,-3 0 189,0 3 1,0 0 795,3 0-707,0 0 1,0 3-75,0 0 1,-1 4-179,-2-1 0,2 2-138,-2 1 1,-3 0-227,0 1 1,-1-2-68,1 1 1,-1 1-589,1-2 562,-2 1 1,-2-1-660,-2-1 485,1 1 166,-1-7 875,3 3-545,0-4 0,0-4 21,0-2 1,0 0 17,0-4 1,0 5 44,0-6 0,0 5-125,0-2 1,3 0-152,0 0 286,3-2-491,-1 1 602,4 4 1,1-2 249,-2 4 332,-2 0 259,2 3-526,-8 0 1,5 0-188,-2 0 0,-2 4-227,2 2 1,-2 2-249,-1 1 0,0 1-27,0-2 0,0 1-72,0 1 0,0 1-309,0 2 0,3-1 200,0-3 1,0 1-269,-3 2 0,1-3-234,2 0 1,1 0 207,2-3 733,2-2 1,-3 4 0,4-3 0</inkml:trace>
  <inkml:trace contextRef="#ctx0" brushRef="#br0" timeOffset="1625">1101 208 14082,'-1'-5'-2710,"-2"2"2562,2-2-72,-3 4 1,5-4 200,2 2 1,-1 2 251,4-2 0,0 2-153,3 1 0,-1 0-270,2 0 1,-1 0 43,0 0 0,-1-3 168,1 0 0,-2-1 40,-1 1 0,-2 1-52,2-4 1,-2 3 2,-4-3 1,0 3-361,0-3 1,0 3 47,0-3 1,0 3 4,0-3 1,-4 3 357,-2-3 0,2 4-3,-2-2 1,-1 4 348,-2 0 0,0 0-23,-4 0 1,4 4-21,-4 2 0,4-1 30,0 1 0,-1 3-77,-2 3 0,5 0-128,-2-3 0,3 3-139,0 0 1,2 1-181,4-1 0,0-2-172,0 3 1,2-1-190,4 1 0,1-2 151,8-1 1,0-4-37,3-1 0,1-2-101,1 4 1,2-6 214,2 3 356,-2-3 1,0-6-1,1 1 1</inkml:trace>
  <inkml:trace contextRef="#ctx0" brushRef="#br0" timeOffset="1870">1342 28 11034,'0'-10'-1096,"0"1"1075,0 4 68,5 1 0,-4 4-133,5 0 1,-4 1 89,1 2 1,2-1 337,-3 4 0,4 0-166,-3 4 1,3 1-391,-3 2 1,1 3 54,-1-2 0,-2 3 150,2-2 1,-2 2-483,-1-2 0,0 2 86,0 1 1,0-1-183,0-2 0,-3 0 213,0-4 1,-4 0 389,1 0 1,-2-1 0,0-1 0</inkml:trace>
  <inkml:trace contextRef="#ctx0" brushRef="#br0" timeOffset="2008">1298 226 9673,'5'-9'0,"-2"0"-713,2 0 418,-4 0 1,4 3 28,-2 0 0,2 3 304,4-3 1,-1 3-87,1-3 0,1 4 47,-2-1 0,1-1-398,0 1 428,0-4 0,4 2 1,1-4-1</inkml:trace>
  <inkml:trace contextRef="#ctx0" brushRef="#br0" timeOffset="2411">1530 28 11034,'5'-6'-307,"-2"-1"0,-1 6-55,1-3 204,-2 3 241,3 1-79,-4 0 6,0 0 162,0 5 1,0-1-126,0 6 1,0 1 10,0 2 0,3 3-120,0-2 0,1 4 8,-1 0 1,-1-3 19,4 0 1,-3-3-231,3 3 1,-4-4-451,1 1 568,2 2 0,-4-4-434,2 2 352,-2-2 0,-1-4-25,0 0 139,0-4-35,0 3 80,0-5 1,0-5 153,0-1 1,3 1-38,0-1 1,4 1 59,-1-5 1,-1 1 47,1 0 0,-4 3-109,1 0 749,2 4 74,-4-6-534,7 7 1,-6-3-97,4 4 1,-3 1-42,3 2 1,-1 1-164,4 2 1,-1 2 119,-2-2 0,2 2-254,-2 1 0,1 1-18,-1-2 1,1 1-255,-4 1 0,1-4-264,-1-1-444,-2 1 272,3 4 774,-4-1 1,-4 0 0,-1 0 0</inkml:trace>
  <inkml:trace contextRef="#ctx0" brushRef="#br0" timeOffset="2600">1843 163 11034,'-8'-1'446,"2"-2"1,1 2 514,2-2-2002,3 2 340,-5 1 614,5 0 1,0 1-3,0 2 0,2-1 18,1 4 1,-1 0-21,4 3 1,-5 0-519,3 0 1,0 0-27,-2 0 620,1-4 1,2 3 0,-1-2 0</inkml:trace>
  <inkml:trace contextRef="#ctx0" brushRef="#br0" timeOffset="2766">1754 63 11034,'0'-13'-1096,"0"4"731,0-4 700,0 7-22,0-2 1,0 6-802,0-4 374,0 4 0,4-2-17,2 4 1,2 1-140,1 2 1,1-1 131,1 4 1,0 0 214,5 4-40,-5-2 1,9 5 0,-1 1 0</inkml:trace>
  <inkml:trace contextRef="#ctx0" brushRef="#br0" timeOffset="3145">1933 145 11034,'9'5'-95,"-4"-1"1,2-3 281,-4 2 0,4-1 1,-1 4 1,1-3-47,-1 3 1,2-1 17,-2 1 0,-1 2-56,1-2 0,-3-1-122,3 1 1,-4 0-147,1 3 0,-3-3-272,0 1 1,0-2-205,0 4 1,-3-2 332,-4-1 1,0-4-339,-3 1 454,2-3 1,-1 0 190,0 0 1,4-3-147,2-4 0,2 2 127,1-1 0,1 0 63,2-2 1,2-5 272,4 1 0,0 1 79,-1 5 0,3-2-222,-1 2 0,0 2 193,-3 1 1,-3-1-70,3 1 0,-4 0 141,2 3-227,-3 0 0,3 0-35,-2 0 0,-2 4-159,2 2 0,1 3-246,-1 3 1,1-2-102,-1 2 1,-1 1 140,4-1 1,-4 3-178,1-2 1,-2 0-90,-1-2 1,0 0-184,0 1 0,0-2 96,0-1 1,0-3 549,0 0 0,-4 0 0,-1 3 0</inkml:trace>
  <inkml:trace contextRef="#ctx0" brushRef="#br0" timeOffset="3588">2336 181 11042,'5'-9'-186,"-2"0"1,-2 3 987,-1 0-732,-4 0 168,-1 1 0,-4-2-15,-1 4 0,1 0-192,-3 3 1,-2 0 164,-4 0 1,3 0-291,0 0 0,4 4-108,0 2 0,0 2 184,3 1 1,2 0-86,4 0 0,1 0-189,1 0 1,1 0-110,5 0 1,1 0 108,4 0 0,3 1-126,-3-2 0,4-2 131,-3-4 1,1-1 146,-1-1 0,-5 0 289,2 0 1,-2-3-138,1-3 1,-1-2 568,-1 2-129,-5-6-320,7 2 0,-3-4-68,1 2 1,0 5 297,-3 1-399,1 4 28,-1-2 1,-2 5 151,2 2 0,-1 2-153,-2 4 1,0 3 259,0 0 0,2 4-51,1-1 1,0 2-60,-3 1 1,1 1-34,2-1 1,-1 0 71,4 0 0,-1 0-167,1 0 0,1-1-203,-4-2 0,3 1-277,-3-4 1,-1 0 236,-5-3 1,-3 0-225,-6 1 0,-6-5 71,-6 1 1,-1-1-159,-2 1 0,3-1 613,0-5 1,4 3 0,-2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25.24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81 54 13960,'5'-9'-783,"-2"0"1,-3 3 249,0 0 1,0 3 532,0-3 0,0 3 259,0-3 141,0 4-132,0-2 0,0 4-216,-3 0 0,1 5-301,-1 4 0,0 1 142,0 5 1,0-3 24,3 3 0,0 0-85,0 3 0,1 3 48,2 0 1,-2 1-204,2-5 0,1 1 52,-1 1 0,-1-2-510,-2-2 1,0 0-105,0-2 603,0-2 1,0-3 42,-3-1 1,1 0 366,-4-4 30,4 0 1,-6-3 0,3 0 0</inkml:trace>
  <inkml:trace contextRef="#ctx0" brushRef="#br0" timeOffset="173">18 234 9728,'-3'-6'0,"-1"1"0,0 0 1399,0 1-905,1 2-842,7-3 0,1 5 500,4 0 0,0 3-8,0 1 0,3 2-289,0-3 1,4 3-159,-1 1 1,-1-2-62,0 1 0,-2-3 271,3 3 0,-1-4 441,1 1-245,2-3 0,-3 5 1,4 0-1</inkml:trace>
  <inkml:trace contextRef="#ctx0" brushRef="#br0" timeOffset="465">295 244 13960,'0'-10'-2817,"0"2"2331,0-1 0,0 2 414,0 1 1,-1 4 362,-2-1 182,2-1-153,-7 2 1,3-1-214,-4 3 1,4 0-111,-2 3 0,3 0 147,-3 2 1,0 3-54,5 3 1,-1 0-65,3 0 0,3 0-67,-1-3 0,5 2-151,0-1 0,4-1 27,0 2 1,2-5 59,-1-2 0,-1-2 1,4-1 1,-5 0 112,3 0 0,-2 0 95,1 0 0,-3-4 317,4-3-42,-4-1-301,0 0 0,-4-4-110,-2 0 0,1-3-183,-1 2 0,0 0 189,-3 2 1,-4 0-105,-2 0 0,-3 0 31,-3 3 1,-1 2-39,-6 4 0,1 0-121,-3 2 1,-2 4 412,-4 2-66,5 6 0,-5 3 0,5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22.43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331 171 10057,'3'-8'-204,"-2"2"1,3 1 271,-4 2-282,0 3 0,0-5 154,-4 2 0,1 2 81,-6-3 0,1 4 57,-6 0 0,2 0-51,-4 4 0,2-3 66,-4 2 0,3 1-75,0-1 1,3 3 18,-3 1 0,4-3 17,-1 3 1,3-3-43,-1 3 1,1 0 63,0-4 1,4 4-99,-1-1 0,4-1-51,-1 1 0,2-3-367,1 3 315,0 0 0,3 3-26,0 0 1,3-1 85,0-2 1,5 2-19,2-2 1,-1-1 71,0 1 0,-1 0 28,4 3 1,-1-3 41,1 0 1,-1-3 18,-2 3 1,-2-4 164,2 1-102,-2 2 1,-3-2-31,0 3 1,-3-4-143,-1 1 1,-1-2 45,0 3 1,-2-3 98,-2 5 1,-4-2-58,-2 2 1,-6-1 11,0 1 1,-4 2-40,-3-3 0,1 3 3,-4-2 0,3 2 39,-3-2 0,4-1-2,0 1 1,1-4-48,1 1 1,4-2 34,2-1 1,2 0-166,1 0 1,3-1-36,0-2 0,4 1-214,-1-4 1,3 1 111,3-1 1,6-2-182,6 2 0,2-2 157,1-2 0,3 1-104,4 1 379,0-2 1,2-2 0,0-3 0</inkml:trace>
  <inkml:trace contextRef="#ctx0" brushRef="#br0" timeOffset="201">474 226 10284,'8'-4'0,"-2"-2"-185,-4-2-243,4 3 291,-6 1 111,4 4 0,-4 4 43,0 2 1,-1 2 179,-2 1 1,3 0-210,-3 0 0,1 3-54,2 0 0,0 3-22,0-3 0,2 3 21,1-3 0,-3 3-305,3-3 0,2 3 66,-2-2 0,-1-2-120,-2-1 1,-1-4-176,-2-1 625,2-2 0,-10 5 0,0-3 0</inkml:trace>
  <inkml:trace contextRef="#ctx0" brushRef="#br0" timeOffset="367">491 163 9740,'5'-19'-285,"3"5"531,-5 3-354,-1 4 0,-2 3-131,0 0 14,0 3 1,1-2-34,2 3-110,-2 0 0,3 3 159,-4 3 201,0 2 1,0 2 0,0-1 0</inkml:trace>
  <inkml:trace contextRef="#ctx0" brushRef="#br0" timeOffset="1014">661 190 8802,'6'0'117,"-3"4"-254,-3 1 119,0 4 0,0 3 57,0 0 1,2 1 13,1-1 1,-2-1-76,6 4 1,-6-3-3,2 3 0,1-3-138,-1 3 0,3-3 95,-3-1 0,1-3-13,-1-2 71,-2-1 1,4 1 20,-2-4 47,-2 4-36,3-6 654,-4 5-246,0-5-397,0-5 42,0 0 0,0-4-159,0-4 1,0 4-4,0-4 1,0 3 25,0 1 0,1-3 75,2 0 1,-1 0-68,4 3 0,-3 0 71,3 0 0,0 3 2,3 0 1,-3 1 175,0-1 1,-3 2-88,3 4 51,-4 0-99,6 0 0,-4 1-40,2 2 1,-2 2 9,0 4 0,-3 0-20,2 0 0,0 1-59,0 2 1,1-1 6,-4 4 1,0-4-38,0 1 1,0 1-28,0 0 0,0-2-129,0-2 1,0-2 14,0-1 27,0-4 333,0 2 72,0-4 1,0-1-185,0-2 1,0-2-68,0-5 1,1 1 36,1-4 1,1 2 46,3-3 0,-1-1-72,4 0 1,0-1 1,0 4 0,1-1-18,2 1 0,-2 3 47,2 0 1,1 1-9,-1 5 1,-3-3 191,-3 3 0,-1 0-152,5 3 0,-4 0 25,0 0 0,-3 4-38,2 2 0,-2 3 62,0 3 0,-3-1-89,0 4 0,0-3 5,0 3 0,0-3-75,0 3 0,0-2-99,0 1 1,0-3-26,0 2 1,-3 0-235,0-1 1,-2 0-105,2-3 1,0-3-195,3 0 736,0 0 1,-5 3 0,1 0 0</inkml:trace>
  <inkml:trace contextRef="#ctx0" brushRef="#br0" timeOffset="1247">1216 244 9740,'0'-9'50,"0"0"382,0 4-1251,0-3 702,0 7 1,0 1 226,0 6 1,0 2-53,0 1 1,0 1-1,0 2 0,-3-1-85,0 4 0,0-1-91,3 1 1,0 1-88,0-3 1,3 1 45,0-1 1,0-2-206,-3-2 1,0 1-29,0-1 1,0-4-405,0 2 796,0-1 0,0 3 0,0 0 0</inkml:trace>
  <inkml:trace contextRef="#ctx0" brushRef="#br0" timeOffset="1630">1395 307 10984,'0'-9'-1918,"4"0"2483,-3 0 47,3 4-273,-4 1-642,0 4 0,1-3 295,2 0 1,-1-3-77,4 3 1,0-4-92,3 1 0,0-5 211,0-1 0,1-1-173,2 1 0,-2 1 94,2-5 0,-2 3-60,-1-2 1,-1-3 135,1 4 0,-1-2-75,-2 0 0,1 0 9,-4 4 1,3 0 171,-3 3 0,0 0 61,-3 0 1,-1 4-97,-2 2 0,-2 2-20,-3 1 1,-5 1 121,1 2 1,-2 6-3,2 6 0,-4 2-112,1 1 1,2 1-11,1 2 1,3-2-35,3 3 0,2 0-158,4-1 1,0 3-110,0-3 1,4 0-64,2-3 1,3 0-50,3 0 1,-1 0 7,4 1 1,-4-6-158,0-1 1,3-2 127,-3-1 0,3-1 373,-3-1 0,3-3 1,4-4-1</inkml:trace>
  <inkml:trace contextRef="#ctx0" brushRef="#br0" timeOffset="2030">1834 235 11018,'0'-9'-1572,"-4"0"1814,-1 0 1,-4 4 108,0 2 1,0-1-340,0 1 1,0 1 201,0 5 0,-3-1-8,0 4 1,0 3-133,4 3 0,-1 1-181,-1-1 0,2-1 180,2 4 1,2-3-173,0 3 0,4-1-160,-3 1 0,5-1 8,1-1 1,3-4-112,0 4 1,2-7-31,2 1 270,2-6 1,1 4 113,2-5 1,-5-2 81,-4-1 1,0-2 73,3-4 1,-1 1-151,-2-2 1,2-2 121,-2-4 1,1 0-64,-1 1 0,-1-1-45,-3 4 0,1 0 36,3 3 0,-4 0-30,1 0-97,-3 4 383,0-3-357,0 7 0,0 1 60,0 6 0,0 2 140,0 1 0,2 3-187,1 0 0,-1 1-39,4-1 1,-3-1-49,3 4 0,-1-4-260,4 1 0,1-2 203,-1-1 0,-1-2-90,1-1 0,0-3 311,0 2 0,0-2 0,0 0 0</inkml:trace>
  <inkml:trace contextRef="#ctx0" brushRef="#br0" timeOffset="2322">2030 253 11029,'0'-9'135,"0"4"1,2 1 513,1 4-604,-2 0 1,3 4 1,-1 1 2,0 4 1,3 0 14,-3 0 0,4 1-104,-1 2 0,-2-2-211,3 2 0,-4 1 191,2 0 1,-2-2-126,0-2 0,-3-2-555,0-1 8,4-4 730,-3 1 1,3-3 221,-4-3 1,0-1-239,0-5 0,0 1 28,0-6 0,0 1 214,0-2 75,0 0-269,0 1 1,4-2 87,2 4 0,-1 0-56,1 3 1,0 0-59,3 0-12,0 4 1,0-2-243,0 4 1,1 0 22,2 3 0,-2 4 257,2 2 1,6 6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37.58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99 236 9923,'0'-9'-1130,"0"-1"822,0 6 422,0-4 1,1 6 108,2-4-56,-3 4 0,5-3 167,-5 2-217,0 1-368,0-1 321,3 3 1,-1 0-198,1 3 1,-2 2 174,-1 5 1,0-1-32,0 4 1,0-2 11,0 4 0,-1 0-40,-2 3 1,1 1 72,0 2 0,1-2-46,1 2 1,-3-2-17,0-1 1,0-2-33,3-2 1,0 1-12,0 0 1,1-2-169,2-4 0,-3 0 111,3 0 1,0-1-463,-1-2 123,0 2 284,2-7 0,-4 6-240,3-4-174,-1 0 223,1-3 262,-3 0 114,5-4 0,-1-1 0,6-4 0</inkml:trace>
  <inkml:trace contextRef="#ctx0" brushRef="#br0" timeOffset="407">0 209 15320,'0'-11'-2966,"0"2"1844,0 2 620,0-2 126,4-1 0,1 2 450,4 2 175,0-2 1,0 6 132,0-4 1,0 3-237,0-2 0,1 2 337,2 0 1,2 2-26,4 1 0,1-3 2,1 0 0,0 0-51,4 3 1,0 0-118,3 0 0,-4 3-213,1 0 0,-4 4-118,1-4 1,-2 3-146,-1 1-22,-4 1 0,-2 1-21,-6-1 0,-2 2-218,-4-1 1,-4 1 222,-2 2 0,-3-2 109,-3 2 0,-5 1 212,-4-1 1,-4 3-50,2-3 1,-1 0 75,1-3 1,3-1 62,-1-2 1,2 1 132,1-4 0,0 3 93,0-3 1,3 1-199,1-4 0,3 0-260,-1 0 0,5 0-127,1 0 0,3 0-661,-3 0 589,4 0 233,2 0 1,5 0 0,4 0 0</inkml:trace>
  <inkml:trace contextRef="#ctx0" brushRef="#br0" timeOffset="1154">412 498 16637,'0'-5'-4945,"0"-3"4229,0 7 1,-1-6 205,-2 4 1049,1-4-600,-5 6 293,2-7 0,-4 7 192,0-2-595,0 2 0,0 1 523,0 0 1,3 4-43,0 2 0,0-1 41,-2 1 0,1 0-244,1 3 1,1 3 65,-1 0 0,0 0-179,3-3 0,0 0-287,3 0 1,0 0 76,0 0 0,1 3-210,1-4 0,1 3 178,2-5 0,1-1 165,3 1 0,1-2-123,-2 2 0,1-4 220,0 1 0,0-2 26,0-1 1,0 0 101,0 0 0,-3-1 35,0-2 0,-3 1-60,3-4 0,-3 2-66,3-2 0,-4 1-221,1-4 1,1-1 28,-1 1 0,0-1-58,-3-2 1,0 2-104,0-2 0,0-1-11,0 1 0,-3 0-9,0 3 0,-1 0-162,4 0 43,-3 0 201,2 0 10,-3 3 1,3 3-195,-2 3 544,1 0 0,-2 0 347,1 0 16,2 3-417,-7 3 0,3 3 0,-4 0 0</inkml:trace>
  <inkml:trace contextRef="#ctx0" brushRef="#br0" timeOffset="1403">277 534 12925,'-9'0'-1567,"4"0"1295,-1 0 390,4 0 289,-2 0-351,4 0 1578,0 0-1553,4 0 1,4 3-231,3 0 176,2 0 71,4-3 1,-5 1-316,9 2 0,-4-2-74,4 2 0,-5-1-163,-1 1 0,-1-2 196,5 2 1,-5-2 239,2-1 1,-5 5 0,1-1 0</inkml:trace>
  <inkml:trace contextRef="#ctx0" brushRef="#br0" timeOffset="2234">966 100 20665,'0'-9'-5662,"0"3"4575,0 0 1,0 3 43,0-3 749,0 4 0,0-3 201,0 2 227,-4 2 0,-1-3 294,-3 4 1,-3 0-463,0 0 0,-3 4 621,0 2 1,-3 3-50,2 3 1,-2 2-64,-1 4 0,0 2-16,1 0 0,-2 0 20,2 0 1,0 4-372,2 0 1,2-2-243,4-1 1,1 1-208,2-1 1,2 3-67,4-3 0,0 0-154,0-2 1,1-1 91,2 0 1,5 0-98,4 0 1,1-3 15,-1 0 1,1-4 60,2 1 0,2-2 221,-3-1 0,2-3-56,-1 1 0,1-6 257,-4 2 0,1-2 748,-1-1-481,-2 0 0,3 0 1,-4 0-1</inkml:trace>
  <inkml:trace contextRef="#ctx0" brushRef="#br0" timeOffset="3410">1118 217 10538,'0'-4'-195,"0"0"0,-3 3 855,0-2-367,0 2 79,3-3-415,0 4 210,0 0 0,5 0-150,1 0 0,2 0 17,0 0 1,2 0 96,2 0 0,-1 0-95,4 0 1,0 0-92,3 0 0,-2 0 30,0 0 1,1 0 143,-3 0 1,0 1-159,1 2 1,-4-2-16,1 2 1,-5-2 96,-1-1 1,-3 0-73,3 0 169,-4 0-163,2 4 1,-4-2-72,0 4 0,-1 0 65,-2 3 0,-2-2 254,-4 2 0,-1-2-71,-2 5 0,-1 1 12,-6-1 1,2 3-141,-2-3 1,3 4 43,1 0 0,-1-3-58,4-2 0,0 3 85,3-3 1,0 2 42,0-4-173,0 0 1,4 0-197,2 0-40,-2-4 150,4 3 1,-2-6 68,3 4-86,3-4 0,2 5 19,4-4 1,0 3 54,0-3 0,1 1-8,2-1 1,-2-2 63,2 2 0,0 1 5,1-1 1,2 0-20,-4-3 0,2 0-211,-1 0 1,-2 0-21,2 0 55,-2 0-369,-1-4 74,0-1 117,-4-4 1,-1 0-121,-4 0 398,0 0 1,-4 0 0,-1 0-1</inkml:trace>
  <inkml:trace contextRef="#ctx0" brushRef="#br0" timeOffset="3608">1109 380 12079,'-8'-1'302,"2"-1"-492,3 1 214,3-4 0,0 5 413,3 0 0,2 0-154,4-3 0,4 1-166,2-1 1,-1 3-376,1 0 1,0 0 181,3 0 0,0 0-196,0 0 1,-1 0 149,2 3 1,-2-1-824,-3 1 929,3 2 0,-3-4 1,4 2-1</inkml:trace>
  <inkml:trace contextRef="#ctx0" brushRef="#br0" timeOffset="4113">1467 28 19040,'4'-5'-2253,"-3"0"745,2 2 1,2 2 1462,1-2 1,-1 2 449,1 1 1,0-3 31,3 0 82,0 0 0,0 4-243,0 2 0,-1 2-526,-2 4 1,2 1 301,-3 2 1,4 2 45,-1 4 0,2 0-279,-1 0 0,-1 4-146,1 2 1,0 3-67,0 0 0,0 1-152,0 2 0,0-1 210,0 4 1,0-4 118,0 1 0,-1-1 182,-3-2 1,4-1 7,-4-2 0,0-2-19,-2-4 1,-3 0 153,0 0 0,0 0-32,-3 1 0,-5-6 166,-4 0 1,-1-4 44,1 1 0,2-1-22,-2-1 1,-1 0-429,1-1 203,0 1 0,3-7-141,1 2-41,2-2-146,3-1 67,3 0 86,0 0 0,0 4-1,0 1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43.17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125 100 10365,'0'-10'-901,"0"4"674,0 1 0,0 2 358,0-4-109,0 6 495,0-7 24,0 6-449,0-2-156,0 4 1,5 4 225,1 3 1,2 1-154,0 0 1,6 6-43,0 0 0,4 1 119,3 0 0,1 0-155,2 2 1,2 2 92,-2-1 1,0-1-150,1-2 0,-4-2 75,-3-4 1,0 0 46,0 0 1,-4-1-70,-2-2 0,-3 1-23,1-4 0,-4 2-37,0-3 1,-3-1-370,2 2-174,-2 2 469,0-4 1,-3 4-477,0-2 654,0-1 1,0 1 0,0-3 0</inkml:trace>
  <inkml:trace contextRef="#ctx0" brushRef="#br0" timeOffset="490">54 127 10629,'-14'0'0,"4"0"-744,4 0 511,0 0 0,0 0 166,0 0 95,4 3 1,-2 3 20,4 2 1,0 5-97,0-1 0,3 0 55,0-3 1,4 0-72,-1 0 0,-1 0-13,1 0 1,0-1 0,3-2 0,3 1 27,0-4 0,0 0-18,-3-3 171,0 0 12,0 0 0,-1-4-9,-2-2 0,-3-2-115,-3-1 0,0 0-15,0 0 0,0-1-24,0-2 1,-3-3-114,0-2 1,1 2-16,2 0 1,0 0 60,0-4 1,0 5-13,0-2 0,0 5 269,0-1-99,0 2 200,0 1 1,0 3 277,0 0 137,0 4-630,0-2 0,1 4 105,2 0 1,-2 1-118,6 2 1,-1-1 78,3 4 1,2-1-154,1 1 1,6 1 169,-3-4 1,3 4-88,-6-1 0,0-1 1,-3 1 0,-1 0-14,-2 4 1,-2-1-280,-4 4 1,-1-2 169,-2 3 0,-3 2-895,-6 2 997,-6-1 1,-5 2 0,-4-1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5:48.55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36 155 16019,'5'-14'-2537,"2"1"1565,-4 4 1,4-1 832,-1 2 1,2-2 343,1 1 0,-1 0 79,-3 0 1,4 0-120,-4 0 1,1 3 227,-1 0 0,-2 3-180,3-3 0,-4 3 605,1-3-503,-2 4-51,-1-2-414,0 4 1,0 4-166,0 2 0,0 3 195,0 3 0,0 3-15,0 6 1,0 0-242,0 3 1,1 0 82,2 3 1,-1-3-149,4 0 0,-3-1 133,3 1 0,0 1-43,3-4 1,0-2-34,0-5 1,-3-2 187,0 0 1,-1-2-595,1-1 362,-2 0 147,-4-4 1,-2-1 424,0-4 1,-4 0 144,-2 0 1,-1-1 506,0-2-701,0-2 0,-4-4 1,-1 0-1</inkml:trace>
  <inkml:trace contextRef="#ctx0" brushRef="#br0" timeOffset="279">36 236 7868,'-9'-13'0,"1"-1"0,2 0 0,2 1 0,1 1 0,0 0 0,1 1 0,2 0 0,2 0 0,2-2 0,2 2 0,3 1 3136,2 1-2482,4-4 1,-1 3-165,5-2 0,-2 5-8,1 1 0,1 0-190,2-3 0,-2 4-60,2 2 0,1-1-60,-2 1 0,2 0 305,-5 3 1,-2 4-462,0 2 0,-5 2-338,-1 1 0,-4 1-108,-5 2 1,-1 1-50,-2 3 0,-6 0 297,-6 0 0,-2 1-20,-1 1 0,-3-1 13,1 2 1,-2-4 11,5 0 1,-1-4 176,0 1 1,4-2-43,2-1 196,2 0-185,5 0-201,1-4 1,5 0 245,2-5 1,6 0-1,5 0 1</inkml:trace>
  <inkml:trace contextRef="#ctx0" brushRef="#br0" timeOffset="582">358 200 15817,'9'0'0,"0"0"0,-1 0 0,1 0 37,1 0 189,-6 0 0,4 0-54,-2 0-89,2 4 1,0-2-159,-2 4 0,2 0 51,-2 3 1,2 0-163,1 0 0,-1 1-22,-2 2 0,1 0-315,-4 2 1,3-1-97,-3 1 1,0-1-23,-3 1 1,-1-2 9,-2 0 343,-2-2 1,-4-2 269,0-2 0,3-2 223,0-4 0,3 0 109,-3 0 1,4-1-217,-1-2 1,-1-3-149,1-6 1,0 2-114,3-2 0,0 1-15,0-2 0,3 4 13,0-4 1,4 3-210,-1 1 1,-1 3 16,1 1 1,0 2 339,3 0 298,0-2 1,0 4 630,0-2-693,0 2 1,-1 1-1,2 0 1</inkml:trace>
  <inkml:trace contextRef="#ctx0" brushRef="#br0" timeOffset="787">679 227 16145,'10'-4'376,"-1"-2"0,-1 3 3,-2 3-719,-3 4 1,-3 5-84,0 0 1,0 1 76,0 2 1,0-2 38,0 2 1,0-2-157,0-1 0,0 1-638,0-2 322,0 6 1,0-4 78,-3 1 1,0-1 222,-2-4 1,-1 1 436,-3-4 239,-1 0 1,-2-3 0,-2 0 0</inkml:trace>
  <inkml:trace contextRef="#ctx0" brushRef="#br0" timeOffset="940">653 191 16019,'0'-9'-2827,"0"3"1884,0 0-186,-4 4 1042,3-6-175,-3 7 1,5-3 220,2 4 0,-1 0 22,4 0 1,0 0-322,3 0 482,-1 0 1,6 4-1,0 0 1</inkml:trace>
  <inkml:trace contextRef="#ctx0" brushRef="#br0" timeOffset="1313">984 227 15600,'0'-5'-3827,"-4"1"4532,-2 4 1,-2 0-150,-1 0 0,0 1-111,0 2 0,-3 2-83,1 4 0,-3 0-84,3 0 1,0 3-440,0 1 4,5-2 1,-1-2 442,4 1 1,0-2-499,3 2 1,0-1-433,3-1 0,2 0 156,4-1 1,1 0 35,-1-4 0,2 0 202,1-3 1,0 0 74,-3 0 0,0 0 168,0 0 180,0-4 0,-1-1 7,-2-4 1,-2-3-64,-4 0 0,0-4-198,0 0 1,0 2-166,0-1 0,0 3-437,0-3-98,0 4 6,-4-2-416,3 4 389,-3 4 531,4 1 1,0 5 136,0 2-328,0-2 432,0 7 1,4-3 0,1 4-1</inkml:trace>
  <inkml:trace contextRef="#ctx0" brushRef="#br0" timeOffset="1630">1073 227 16245,'-5'0'261,"2"4"-698,3 2 0,0-1-155,3 1 1,-2 0 220,2 3 1,2 0 131,1 1 1,-1-2 168,1 1 1,-1 1-602,1-2 147,2 2 0,-6-2-794,4-2 1189,-4-3 1,1-3 492,-6 0 0,-1 0-154,-2-3 1,-2-2-201,2-4 0,-2-1 120,-1 2 0,0 0-36,1 2 0,1-2 371,1 1 267,5-1-725,-4-1 0,5 0-257,0 0 0,2 3 260,1 0 0,5 0 223,7-3 1,2 0 155,1 0 1,3 3-189,0 0 0,3 1 199,-4-1 0,4-1-625,-3 4 1,3-1 465,-3 4 0,0-3 1,-3-2-1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6:03.44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108 65 26358,'-5'-1'-3930,"2"-3"1139,2 4 1567,1-4-922,0 0 1931,4-2 1,1-2 220,4 2 612,0-2-842,0 3 1,-1-1 49,-2 1 467,-2 2 0,-3-1-891,2 4 1684,-2 0 1,4 0-518,-2 0 0,-2 1-562,2 2 1,-1-2-247,1 2 1,-1 1 22,4-1 1,0 3 130,2-3 1,3 0 340,0-3 0,0 0 566,4 0 1,-1 0-727,1 0 0,1 0-81,-4 0 0,-1 0 670,-1 0 0,-1 0 315,0 0-464,-1 0 0,-2 4-544,0-1 1,-4 0-662,1 0 1,-1-1-416,-2 4 0,-5-1 607,-1 1 0,1 2-72,-1-1 1,1-2 252,-4 1 1,3-1-79,0 1 1,2 1-943,-1-4 1213,3 4 0,-3-3 359,2 2 1,2 2 27,-2-2 1,2-1-1054,1 1 557,-4 0 1,-1 3-21,-4 0 0,0 1 121,0 2 1,-1-2 369,-2 2 0,2-2-134,-2-1 0,-1 1 57,2-2 1,-1 1 249,3 1 0,1-1-94,2 0 1,-1 0-99,4 0 1,-1 0-573,1 0 33,2 0 0,-3 3-129,4 0 0,1 0-196,2-3 1,-1 0 107,4 0 0,0-1 341,3-2 1,0 3 211,0-4 1,3-1 378,-1-1 1,2-2 225,-5-1 1,1 0 202,0 0 0,3 0 36,0 0 1,0 0 52,-3 0 1,3 0-175,0 0 0,1 0-337,-2 0 1,0 0-85,0 0 1,0 3-605,-3 0 1,1 0-436,0-3 305,-4 5-109,-1 0 1,-8-1 0,-1 1 0</inkml:trace>
  <inkml:trace contextRef="#ctx0" brushRef="#br0" timeOffset="287">1 336 25541,'0'-9'-8591,"0"4"6202,0-3 1619,0 7 1005,4-3 0,1 1 440,4 0 1,3 0 79,0 3 1,4 0-168,-2 0 1,6 0-680,1 0 0,1-3 1142,-1 0 1,-3 0-176,4 3 0,-3 0-41,-2 0 0,-2 1-827,0 2 0,-3 1-473,3 2 0,-3 2 251,2-2 0,2 2 0,1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6:13.90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 36 25500,'-4'-5'-8958,"3"-3"7715,-3 7 1,5-3 338,2 4 1850,2 0 1,7 0-165,0 0 0,2 0-288,-1 0 0,2 0-44,0 0 1,2 0-462,1 0 1,0-3 1066,0 0 1,0 0 93,0 3 1,-1-1-299,1-2 1,-3 2-716,0-2 0,-1 2-112,1 1 0,2 0-48,-2 0 1,1 1-222,-1 2 0,2-2 125,-3 2 1,0 1-316,1-1 0,-1 3 47,1-3 1,1 1 23,-4-1 0,3-1-38,-3 4 1,0-4 159,-4 1 0,5-2 356,-2-1 0,3 0 22,-3 0 0,0 0 87,4 0 1,-3 0 46,3 0 0,-4 0 106,1 0 1,-2 0-134,-2 0 1,3 0 41,0 0 0,0 1-212,0 2 0,0-2-190,1 2 0,-1-2 67,4-1 1,3 0 63,3 0 1,1 0-50,-2 0 0,4 0 45,2 0 1,-2 0-36,0 0 0,-3 0 19,3 0 1,-3 0 178,2 0 1,-3-3 144,1 0 0,-2 0 76,-1 3-384,0 0 0,-4 0-7,-2 0-5,-2 0-196,-1 4 0,-1 0-305,1 3 1,1-1 110,2-3 0,-1 0 164,4-3 0,0 0 105,3 0 0,3 0 158,0 0 0,-1-3 135,-1 0 0,-5-3 131,2 3 1,-5-3 110,0 3 0,-1-3 243,-1 3 1,0-3-266,0 3 0,0 0-338,0 3 1,3 0 26,0 0 1,3-4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6:16.48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108 172 14727,'-3'-5'-3455,"1"-3"2526,-2 7 1547,4-3-870,0 4 657,0 0 1,0 4-206,0 2 1,0 2-90,0 1 1,0 3-290,0 0 1,0 7 303,0-1 1,0 3 49,0-4 1,0 6-421,0 1 1,0-1 302,0 1 0,0-4-443,0 1 1,3-2 355,0-1 0,1-1-168,-1-1 0,-2-4 25,2-3 0,-2 0 166,-1 0 0,0-2-283,0-2 0,0-2 131,0 3 0,1-4-574,2 1 420,-2-1 428,3-2 1,-3-2 141,2-1-352,-2-2 0,3-6 3,-4-2 1,0 1 89,0 3 0,-1-3-52,-2 0 43,-2-4 1,-4 2 0,0-4 0</inkml:trace>
  <inkml:trace contextRef="#ctx0" brushRef="#br0" timeOffset="265">19 325 10174,'-3'-14'0,"0"-1"0,0 1 0,0 0 0,0-2 0,1 0 0,1 0 0,2 2 0,2 0 0,3 1 0,2-1 0,1 1 0,1 0 0,0 2 0,3 0 0,1 3 2339,2-1-1919,-2-1 0,2 2-228,-1-1 0,2 2 101,1 1 1,0 4-118,0-1 1,-4 3-85,2 0 1,-2 0 14,0 0 0,-1 3 120,-4 4 1,0 1-330,0 1 1,-4 2-217,-2 2 0,-2 3 82,-1-1 0,-1-1-155,-2 1 1,-3-3 322,-6 3 1,-2-3-71,-4 3 1,1-4 143,-2 1 0,1-2-179,-3 0 1,2-2 116,-2 1 1,2 1 150,1-2 1,4 1-373,-2 1 404,10-5 0,-7 3 1,9-4-1</inkml:trace>
  <inkml:trace contextRef="#ctx0" brushRef="#br0" timeOffset="1156">717 18 17021,'0'-4'-3609,"0"-1"3096,0 5 1,-1-3 234,-2 0 0,1 0 683,-4 3 1,3 0 47,-3 0 1,3 0-37,-3 0 1,3 0-123,-3 0 0,3 0-194,-3 0 1,3 1 578,-3 2 0,1-1-96,-1 4 0,-1-3 56,0 4 0,-1-2-396,-1 4 1,0 1-213,1-1 0,-1 4-85,-1 1 1,1 2-33,1 2 0,-4-1 13,0 7 0,0 0-184,3 3 1,0 0-125,0 1 0,3-4 28,0 0 0,4-4-160,-1 1 0,3-2 52,3-1 0,3-3 166,6 0 1,-2-4-53,2 1 0,1 1 77,-1-1 1,0 0-143,-4-3 0,4 0 165,1 0 0,-2 0-211,-2 0 0,-1-2 43,-2-2 1,-1 1 370,-2 4 0,-1-1 0,1-1 0</inkml:trace>
  <inkml:trace contextRef="#ctx0" brushRef="#br0" timeOffset="2073">797 172 18278,'0'-6'-5738,"0"0"4901,0 4 1,0-3 841,0 2 44,0 2 0,-1-3 295,-2 4 0,2-1 71,-2-2-472,2 2-521,1-3 386,0 4 1134,0 4-879,4-3 1,0 4 109,2-2 1,2-2 72,-2 2 0,2-2 126,1-1 0,3 0-20,0 0 0,1 0 82,-1 0 0,-1 0 95,4 0 1,-3 0-476,2 0 0,-3 0 414,1 0 0,-5 0 282,-1 0-565,0 0 1,0 0-33,1 0-134,-6 0 77,3 0-42,-4 0 0,-1 3-180,-2 0 0,2 4-20,-6-1 0,4 2-34,-3 1 0,0 3 44,-2 0 1,2 1-87,0-1 1,1-2 15,-1 2 1,1-2-7,2-1 0,1 1-36,-4 3 1,4-7 211,-1 4 1,0-4 2,0 3 0,3 1-11,-3-1 1,2 3-148,1 0 0,-1 0 113,-2-3 1,2 1-145,-2 2 0,1-2 199,-1 2 0,2 1-267,-2-1 1,2 0 108,1-3 1,0-3-295,0 1 118,0-6 113,0 3-87,0 0 162,0-2 1,4 1 217,2-3 0,2 0 276,1 0 1,0-3 112,-1 0 1,-2 0 72,0 3 1,1-1-59,2-2 1,-1 2 301,1-2-455,0 2 0,0-2 61,0 0 0,-3 0-450,0 3 0,-3-3-903,3 0 925,-4 0 1,6-1-1,-3-1 1</inkml:trace>
  <inkml:trace contextRef="#ctx0" brushRef="#br0" timeOffset="2305">735 380 26398,'6'-8'-1358,"0"2"0,-3-2 1092,2 5 0,1 0 126,4 0 0,-1 1 138,-1 0 1,3-2 114,0 1 1,0-1-72,0 4 0,3 0-122,1 0 1,-1 0-574,1 0 1,-4 0 474,5 0 1,-5 2 160,0 1 1,0-3-1,-2 5 1</inkml:trace>
  <inkml:trace contextRef="#ctx0" brushRef="#br0" timeOffset="2692">1200 100 21888,'0'-10'-7081,"0"5"6434,0 2 0,-1 3 1733,-2 0 0,1 3-782,-4 4 0,4 1-66,-1 1 1,-1 4-31,1 2 0,0 2-204,3 1 0,0 0-523,0 0 1,0 0 650,0 0 0,1 1-258,2-2 1,1 1-563,2 1 0,1-2-5,-4 2 0,3-2 297,-3-2 0,0 2 67,-3-2 1,0-1 127,0 1 0,0-4-118,0 1 1,0-2-181,0-1-236,0 0 416,0 0 0,1-3-99,2 0 146,-2-4 0,7-1 1295,-2-4-831,2-3 0,1-4 1,0-4-1</inkml:trace>
  <inkml:trace contextRef="#ctx0" brushRef="#br0" timeOffset="2967">1316 244 19635,'6'-9'-2150,"-3"0"1557,1 0 1,-3 3 0,2 0 0,-2 3 353,-1-3 1,3 3 572,0-3 0,1 4 143,-1-1 0,-1 2 41,4 1 0,-3 1-726,3 2 457,0-2 1,3 8-224,0 0 0,0 0 6,0 3 0,1 1-69,2-1 0,-2 3-156,1-3 0,3 4-408,-3-5 0,5 5-2,-5-5 0,5 2 100,-1-4 1,1 0-35,-1 0 1,-2 0 134,-4 0 0,-1-3 41,-2 0-315,2-4 1335,-7 6-621,3-7 0,-4-1 1,0-5-1</inkml:trace>
  <inkml:trace contextRef="#ctx0" brushRef="#br0" timeOffset="3209">1585 226 19713,'-9'-5'-856,"0"1"0,0 4 1494,0 0 0,0 1 15,0 2 1,0 1-405,0 2 1,0 3-265,-4 0 1,4 0 106,-3 4 0,2-1-219,1 0 1,3 5-42,-1-2 1,2-1-246,-4 0 1,4 1-358,2 0 1,-1-1-259,1-2 0,0-2-501,3 2 639,0-2 0,0-1-808,0 0 317,0-4 1002,0-1 256,0-4 1,0 0-1,0 0 1</inkml:trace>
  <inkml:trace contextRef="#ctx0" brushRef="#br0" timeOffset="3539">1656 82 19713,'5'-14'-1956,"3"4"0,-5-2 2077,2 7 0,-2-1 367,0 4 51,1 0 0,0-1-32,2 6 1,2 2-557,-2 5 0,1 2-149,-1 4 0,2 0-191,-2 3 1,-1 2 67,1 0 0,-1 4 199,1-1 1,2-1-156,-2 1 1,2-3-247,1 4 0,-1-6-119,-3 3 0,3-3 442,-5-1 1,0 0 277,-3 0 1,0-1-60,0-2 1,-1 1 275,-2-4 0,-2 3-58,-4-3 0,0 0 616,0-3-895,0 0 455,0 1-668,0-2 0,1-2-193,2 1 770,-2-6 1,-1 4 0,-5-5-1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76"/>
    </inkml:context>
    <inkml:brush xml:id="br0">
      <inkml:brushProperty name="height" value="0.053" units="cm"/>
      <inkml:brushProperty name="color" value="#FF0000"/>
    </inkml:brush>
  </inkml:definitions>
  <inkml:trace contextRef="#ctx0" brushRef="#br0">26519 2661 8073,'0'-26'0,"0"4"-111,0 0 0,0 4-147,0-4 1,-1 5 225,-4-5-127,4 6 202,-5-3 10,6 6-105,0-1 1,0 1 78,0 0 1,0 0 133,0 0 1,0 0-123,0-1 1,-1 6 243,-4-1-237,4 6 160,-5-9 301,6 11-408,0-5 9,0 6 0,0 1-131,0 4 1,0 2 78,0 6 77,0 0 0,0 6 21,0 3 1,0 9-28,0 4 0,0 9 105,0 4 0,0 5 82,0 4-481,0-3 1,0 15 183,0-3 1,-2 4 132,-2 1 0,3-3-183,-2-31 0,1 1 0,1 1 0,1 0 56,0 0 0,0 1 0,0 1 0,0 0-77,0 33 1,0-36 0,0 0 45,0 37 0,0-36 0,1 1 29,1 0 1,1-1-716,0 1 1,1-1 717,2 1 0,1-1 0,-2 0 0,-1-2 24,5 34 0,-7-33 0,0 0-177,2-1 0,1 0 1,-2 34 141,1-5 1,-2-1-106,-2-3 1,0-4 74,0 0 1,-2 2-24,-2 1 1,-4 3 34,-5 2 0,-4 0 60,-1 0 0,-4 0-52,5 0 1,-7-6 11,2-3 1,2-4 81,-2-5 1,6-3-70,-2-5 0,-1-2 197,2-3 1,-1-3 101,5-5-277,6-7 381,-5 5 0,10-10-277,-2 2 1,1-2 451,-1-2 1,2 2-664,-2 2 0,2-2 100,2 2 0,0-2-177,0-2 0,0-4 80,0 0 0,0 0 30,0 4 0,0-5-30,0 1 0,0-4 229,0 3-146,0-5 123,0 9-51,0-10 0,2 3 134,2-5-211,-2 0 15,9 0 0,1 0 233,6 0-214,5-5 7,-2-3-134,11 1 1,-3-3 117,6 5 1,0 1-58,5 4 1,1-5 44,3 1 0,-1 0-111,10 4 1,-2 6-120,11 2 1,-4 0 128,8 0 0,0-3-192,-27-1 1,1 1 0,-1-4 0,1 1 193,6 0 0,0 0-241,-2-1 0,1-1 0,10 0 0,0 0 264,0 1 1,0-2-1,2-1 1,1 0 18,2 0 1,-1 0 0,1-3 0,0 1-1,1 2 1,1-1 0,0-1 0,2 0-256,1 1 1,1 1 0,2-2 0,0-1 285,1 3 1,-2 0-1,0-2 1,-2-1 81,-1 3 0,-1 0 1,0-1-1,0 2-49,1 0 1,0 2 0,-3-1 0,0 0-157,-3 0 1,-1 0 0,-2 0-1,1 0 118,-3 0 1,-1 0-1,1 0 1,-1 0-52,1-1 1,0 2 0,-3 0-1,-1 2 48,0-1 0,-1 0 0,-3 1 0,-1 0-54,0 0 1,0-1-1,-3-2 1,0 1 7,1 1 1,-1 0-1,0 0 1,-1-1-64,-1 2 1,1-1-1,-1-2 1,-1 1-179,-1 1 0,1 1 0,2-2 1,0-1 48,35 0 0,-35 0 0,-1-1-561,31-4 0,-4-2 796,-5-6 0,-5-2 0,1 0 0,-3 2 0,-1 3 0</inkml:trace>
  <inkml:trace contextRef="#ctx0" brushRef="#br0" timeOffset="1">26559 5072 8004,'6'7'99,"1"-1"-497,6-6 0,0 0 261,0 0 0,2-4 41,3-1 1,-2-5 86,6 1 24,-6-2 50,3 3 0,-2-3 109,1 2 1,-1-3-74,-3-1 0,-1-5 11,0 1 0,-1-1-50,-4 5 0,3-4 5,-7-1 0,6-5 101,-1 1-219,-3 3 115,6-6 0,-5 0 21,6-6 1,2-5 41,2 0-334,-2-2 228,10-1 0,-5-2-24,7-3-1238,-1-3 1163,0-6 0,2 5 96,3 0-179,-3-1 164,10-3 0,-11 3-10,4 1-206,-3 12 208,-2-14 0,-5 21-215,-4-7 425,4 1-133,-7 7 1,1-4 230,-6 6-109,0 5-166,4-3 93,-6 9 460,5-4 1,-5 4-471,6-2 178,-5 8-233,3-15 0,-3 20-68,5-9 73,0 3-24,-6 2 0,5-2-151,-3 6 111,2-1 89,-3 5 1,3 0-4,-2 0 0,-1 2-17,0 2 1,1 3 97,4 7 1,0 0-108,1 4 0,3-2 16,1 6 1,-1-2-143,-4 2 1,5 3 132,0-3 1,1-1-124,-2 1 109,-2-6 2,4 9-191,-6-11 156,0 5 0,0-1 10,0-1 220,-5 1-233,4-5 1,-7 2 10,4 2 270,3-2-261,-11 4 1,11-6 39,-3 0 91,-3 1-118,5-1 1,-3 0-158,5 0 192,0-6-88,0 5 0,0-6 8,0 3 1,-4-3-54,0-6 0,0 0-178,4 0 1,0 0 116,0 0 1,5-11-98,-1-2 1,5-9 169,-4 0 1,5-4-34,-1-5 1,-1 2 30,1-6-47,0 0 71,-2 1 1,-1-6-5,-6 1-696,1-1 660,5-5 173,-11 5-133,10 7 1,-11-1-10,6 3 195,-5 4-185,3-6 1,-3 6-3,5-4 101,0 3-87,0-4 1,0 4-267,1-3 254,-1-2-37,0-1 0,4-6-15,1 1 1,4-2 18,-5-7-964,7 5 979,-9-14 0,9 13 35,-2-9 0,-3 5 280,-1 0 1,1-2-285,-2 6 1,1-4 103,-5 4 1,-1 1 88,-3 8 0,2-1-10,-2 5-136,-3-6-15,6 10 0,-9-6 65,5 7-217,-5 6 155,9-5 1,-10 10 34,2-3 773,-3 4-815,-1 1 0,0 4-92,0 0 85,0 6-31,0-3-25,0 0 14,0 5 117,0-5 3,6 6-97,2 0 3,-1 6 359,5 1-216,-5 6 1,6 2 17,0 3 7,0-4-86,1 11 1,-1-4-30,0 5 0,0 6 8,0 3 1,0-1-102,1 1-72,-7 0-447,5 11 448,-5-5 55,0 10 0,1-6 106,-4 4-244,-3-4 196,5 0 0,-6-2 69,0 5 0,0-5 150,0 0 1,0-2-22,0-1-148,0 0-17,0-1 0,0-4 118,0 0-67,0-5-29,6 2-244,-4-6 238,3 0 0,-5-4-24,0 0 0,5-4-102,-1 4 1,2-6 757,-2 2-880,-2-4 199,10 5 1,-9-4 100,5 2-106,-5 4 25,9-1 0,-11 7 3,4-1 0,1 0-12,-2 1-5,6 5 5,-8 2 0,5 5 17,-3 1-226,-2-1 205,10-5 1,-9 3 12,5-7-159,-5 1 134,9-5 1,-9 1-18,6-1 3,-6 0 4,8-5 0,-8 2 30,6-5-36,-6-1 15,9 2 1,-11-4-2,3 3 0,-2-4 71,-2 0 0,0-1 4,0 0 1,0 0-56,0 0 81,0 0-81,0 6 1,0-4-138,0 3 0,0 1 90,0-2 0,0 1-307,0-5 157,0 0-25,6 0 21,-5 0-72,5 1 103,0-7-4,-5-1 126,11-6 1,-9 0 185,6 0 1,-5-2 209,5-2-226,0-3-43,-2-7 1,5 1 121,-3 0-202,-4-6 82,7 4-267,-5-9 212,1 9 0,3-10-55,-2 3 1,1 2-21,-1-2 0,3 0-1,-3-5 1,2 0-107,3-4 0,-1 3 84,0-3 1,0-1 4,0 1 1,2-5 75,2 1 0,0 1-16,4-1 0,-3 0 83,4-5 1,-4 1-95,3-1 50,-4 1-43,7 5 1,-7-3 21,4 7-36,-4-1 23,2 10 1,-6-2 177,0 5-177,-6 1 125,-1 4 227,0-1-303,-5 7-251,5-5 227,-6 11 1,2-5-155,2 6-331,-2 0 393,3 6 1,-3 1 21,2 6 0,-2 1 169,2-1 0,2 1-144,-2 4 0,5-2 100,-4 6 0,3 0-114,-3 4 0,5-4-18,-1 0 1,-2-4 1,2 4 0,-2-6-143,2 1 1,3-2 153,-4-2 1,0 0-29,0 1 0,-3-1 35,4 0 0,-6-4-32,1-1 206,3 1 61,1-1-243,-1 3 206,5-9-159,-11 4-5,11-6 0,-5 0 5,6 0 0,0-5 27,1 1-238,-1-12 92,0 7 1,2-14-93,2 5 0,-2-7 44,2-1 1,-1-2 37,2-7 0,-3 0 19,2-5-58,-2 1 86,-2 5 1,-1-3 59,-4 7 1,4-6 132,-3 6 1,1-2-12,-1 1 1,3 3-98,-4-3 0,0 2-133,1-2 0,-1-1 114,5-3 1,1-3-80,-1 3 0,0-8 69,0-1 1,0-1-22,0 1 0,5-3 11,0-5 0,4-3-133,-5-2 1,2 3 142,-1-3 1,-2-6-259,6 2 1,-6-7 630,1 7-904,-2 2 664,-2 1 1,0 5 194,0 0 0,-4 2 122,0 3-111,-6 2-120,3 7 1,-6 4-58,0 0 1,1 7 165,4 1 0,-4 3 92,4 6-516,2 0-32,0 5 0,6-3-86,0 3 1,1-3-148,-1 7 0,0-3 58,0-1 1,2 4 150,2 1 1,-6 5 214,2-2 1,-3 4-161,3 1 0,-4 0 157,0 0 0,-2 6 36,2 2 1,1 6 255,-6 3 0,2 4-96,-1 5 0,-4 6 105,4 3 1,-3 3-126,3 2 0,-2-1-126,6 1 0,-5 4-28,5 0 0,0 6 1,4-2 1,-5-1-1,1 1 0,0-4-63,4 4 1,0 1-156,1 3 1,-1 1 100,0 0 0,-4 1 88,-1 3 0,-5-3-12,2 3 0,-4 3 38,-1 2 1,0-1-2,0 5 1,-1-3-269,-4 7 0,2-4 269,-5-4 1,3 2-17,-4-3 0,5-2 5,-5-2 0,6-3 52,-1-1 1,3 0-81,1-1 1,0 1-1,0 0 0,4-6-21,0-3 0,7-2-144,-3 2 1,0-5 93,0 1 1,-3-1-42,4-3 0,-2 2 68,2 1 0,1-4 236,-6 0 0,5 1-86,-5 3-203,1 1 92,1-1 0,-5-4 60,4 0 0,-4-1-97,-1 1 1,0-1 18,0-3 0,4-8-13,1 3 0,-1-8-6,-4-1 55,6 4 1,-3-6 72,6 2 0,-6-7-41,1-1 0,2-4-68,-2 3 0,7-3 14,-3 4 1,4-7-80,1 3 1,0 1-139,1-2 1,0 5 116,4-5 1,-2 5-76,6-5 1,-6 7 92,1-2 1,2 2-28,-1 2 0,0 1 8,-5-1 1,0 0 6,0 0 1,0 0 230,0 0-219,-5 1 86,3-1 1,-3 0 147,5 0 0,-1-4-118,-4 0 0,4-2 133,-3 2 1,4 3-113,5-4 1,-2 3 20,6-3 1,0 4-240,4-3 1,6 3 79,3 1 124,3 0-392,-4 0 1,2 0 84,-5 0 1,6 1-32,-2-1 0,-3 0-14,-1 0 1,1-4-109,-1 0 1,-1-1 14,-3 6 1,3-6-103,1 1 1,1-4-1159,-1 3 1635,-3-5 0,10 3 0,-4-6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6:25.20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10 135 27616,'0'-9'-2970,"0"0"0,0 4 443,0-2 1,-1 3 1445,-2-3 0,2 0-325,-2 0 1623,2 3-428,1-4 0,0 6 358,0-4-1266,0 4 1,2-4 1719,4 3 0,1 0 749,8 3 1,4-3-211,4-1 0,4 0 270,-1 2 0,4-1-314,0-3 1,7 4 225,-1-4 0,1 4-67,-1-1 1,0 0-40,-1 0 0,1 3-611,0-3 1,3 1-596,0 2 0,1 0-79,-2 0 0,3 3-169,4 0 1,-4 2 76,1-2 0,-3 0-32,3 4 0,-5-1 90,2-3 1,-2 3-20,-1-2 0,0 2-63,0 0 1,-2-1 63,-1 1 1,2-1-81,-2 1 0,3 1 96,2-4 0,0 3 21,4-3 1,-1 3 65,1-3 1,-1 1 54,1-4 1,-4 0 34,4 0 1,-4 0 70,-3 0 0,0 0-2,-3 0 0,-1 0-20,-4 0 1,-3 0 151,0 0 1,-4 0-148,1 0 0,-2 0-88,-1 3 1,4-2 74,1 2 1,4-2-85,-1-1 0,1 0-10,0 0 1,3 0 11,0 0 1,1 0-59,-2 0 0,3 0 54,4 0 1,-1 0-68,1 0 1,3-1 160,0-2 1,-1 2 26,-2-6 1,0 4-11,0-3 0,-1 3-41,-2-3 1,0 4-32,-7-1 0,1 0-23,-9 0 1,2-1-2,-5 4 0,-2 0-95,-1 0 1,-2 4-61,-2-1 1,3 3-378,0 0 0,3-1 99,4 1 0,4-4 211,2 1 1,2-1 96,1-2 0,2 0 25,1 0 1,3 0-3,-3 0 1,3 0 74,-3 0 1,3 0 287,-4 0 1,1 0 211,-3 0 1,0 0-186,0 0 1,-1 0-205,1 0 0,0 0-98,0 0 1,3 0-20,-1 0 0,6 0-98,-3 0 0,3 3 24,1-1 0,0 1 52,-1-3 0,1 0 16,0 0 0,0 0 104,0 0 1,-4-3-31,1 1 1,-4-1 179,1 3 0,-5-4-187,-1 1 0,-5 0 63,3 3 1,-4 0 73,0 0 0,-4 0 56,-2 0-342,2 0 258,-4 0-350,3 0 122,-8 0 117,3 0-8,-7 0 9,2 0 65,-3 0-134,0 0 0,5 0 0,-4-1-945,2-2 587,2 2 1,-3-3-1697,4 1 1647,-4 1 1,2-3-1017,0 2-406,-3 2 312,2-3 985,-3 4 1,-3 8-1,-2 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6:27.98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72 353 24368,'0'-5'-8794,"-3"0"7378,1 2 1556,-1 2-303,3-3 1,0 3-75,0-2-3,0 2 71,0-3-515,0 4 1,0 1 1099,3 2 0,2-1 118,4 4 0,4 0-147,2 3 1,-1 0-5,1 0 0,4 0 184,5 0 1,2 0-5,0 0 0,4 0 197,0-4 1,3-1-100,-3-4 1,3 0-110,-4 0 1,1 0-310,-3 0 0,0-3 150,0 0 1,1-3 88,1-1 1,0-2-159,4-3 1,-2 1-79,4-4 1,-4 1-91,5-1 0,-6-2-166,0 1 0,-2 3-3,-1-3 0,-5 5-35,-1 0 1,-5 0 30,-1 2 0,-5 0-251,-1 0 1,-1 0-89,-5 0 1,0 3-276,-3 0 1,0 3-135,0-3 1,0 3-848,0-3 203,0 4-442,0-6 335,0 7 778,0-3 1,1 3 769,2-2 65,-2 2 1,7-4 510,-2 2 0,-2 2 101,3-3 1,-4 1-323,3 0 0,-3 0 361,2 3 0,-2 0-30,3 0 423,-4 0-1056,2 0 0,0-4 1,2-2-1</inkml:trace>
  <inkml:trace contextRef="#ctx0" brushRef="#br0" timeOffset="286">1012 91 9258,'-5'-15'0,"2"4"0,2 0 0,1 3 0,0-2 582,0 1 1,4 3 2015,1 0-1445,3 4 0,2-5-409,-1 4 0,0 0-12,-1 3 0,-2 0-291,0 0 1,-2 0-266,2 0 0,-4 0 774,4 0 0,0 3-107,3 0-904,0 4 1,0-6 62,0 2-363,-4-2-193,3-1 862,-7 0-273,3 0-3,-4 0 0,1 0 545,2 0 54,-2 0-861,7 0 0,-3 3-39,4 0 1,-5 4-61,-1-1 1,3 6 0,-1 2 0</inkml:trace>
  <inkml:trace contextRef="#ctx0" brushRef="#br0" timeOffset="1253">64 299 23315,'0'-7'-3856,"0"1"1,0 4 2747,0-4 1,0 3 255,0-4 312,0 1 452,0-2 0,0 2 35,0-1 97,0 6-1265,0-8 1369,0 8 1,-2-3-146,-1 4 1613,2 0-896,-2 4 0,3 1-594,0 4 0,0 1-11,0-2 1,3 2-15,3-1 1,0-1 101,4 2 1,-4 2-31,6 0 1,1 0 285,-1-3 1,0 3-990,-3 0 0,0 0-44,0-3 1,-3 3 540,0 0 0,-4 0-677,1-2 96,-2-2 201,-1 2 0,0-4 99,0 0-21,0-4 132,0 1 0,-1-6-35,-2-3 0,1-2 201,-4-2 1,1 4 229,-1-4 0,-2 4-79,2-7 1,-2 2 2,-1-1 1,0 2-14,0-2 0,0 1 22,0-1 0,0 2 2,0-2 1,1 2 147,-1 1 0,2 1 398,1 1-495,1-1 0,-1 5 349,0-3 33,4 1-881,-2 5 916,4 0 0,1 0 21,2 0 0,2 0-61,4 0 0,1 2-32,1 1 0,3-3-10,4 3 0,1 2-277,2-2 1,-1 3 169,4-4 0,-2 4 185,3-2 0,-3 2-709,0-3 1,-7 0-73,3-3 1,-6 0 183,0 0 1,-5 0 204,-1 0 96,-4 0 63,2 0 1,-8 0-111,-2 0 1,-6 0-81,-3 0 0,-2 0 90,-1 0 0,-4 0-53,-1 0 1,-2 4 102,1 2 0,-1 2-212,4 1 0,0 0-61,3 0 1,1 1-262,2 2 1,-1-2-370,5 2 1,-1-2-452,3-1 1,4 4 743,2-2 0,2 2 0,1-4 0</inkml:trace>
  <inkml:trace contextRef="#ctx0" brushRef="#br0" timeOffset="1968">994 135 28253,'-4'-8'-4802,"3"3"1,-3-3 2154,4 2 846,0 1 931,0-3 625,0 8 0,0-6 130,0 3 1,4 3 1030,2-3 1,0 1-866,2 2 0,-3 0 1054,4 0 0,1 0-312,2 0 0,1 0 286,-2 0 0,0 0-110,4 0 1,-3 0 14,3 0 0,-4 0-31,1 0 1,-2 0-946,-1 0 0,-4 0-193,2 0 388,-6 0-189,4 0 368,-5 0-312,0 0 0,-2 5-636,-1 1 0,0 2 123,-3 0 1,-1 2-167,4-1 1,-4-1 161,1 2 1,-2-2 102,-1-2 1,-1 1 305,-2-4 0,-2 1 35,-3-1 1,-5-2 50,2 2 1,-2 1 601,1-1 1,2 1 624,-2-1-977,6 2 1,-6 4 0,3 0-1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7:12.26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63 54 19200,'0'-8'-6353,"0"3"5468,0-4 0,-1 8 805,-2-2 0,2 1-426,-2-1 531,2 2 0,1-4-212,0 2 352,0 2-652,0-3 0,1 1 921,2 0 447,-2 0-587,3 3 723,-4 0-434,0 0-553,0 4 0,-3 1 187,0 4 0,-4 3 26,1 0 1,1 1-199,-1 0 1,3-2-199,-3 4 0,4-3 213,-1 3 0,2-3-415,1 3 1,0 0-7,0 3 0,0-3 424,0 0 1,0 0-166,0 3 0,3 1-79,0 2 0,3-2 9,-3 3 0,3 0 49,-3-1 0,1 4 64,-1-1 1,-2 0 16,2 3 0,-6 0 143,-3 6 0,-2-3-27,-1 3 1,1 0-40,2 3 0,-1-4 30,4-2 1,0-5 33,3-1 0,0-2-40,0 2 1,1-4 5,2 1 1,1-2-69,2-1 1,2 4 76,-2-1 1,2 4-101,1-1 0,0 2 29,0 1 1,3 1-106,0 2 0,-3 0 18,-3 3 1,-4-3 83,1 3 1,-3 0 17,0 3 1,-3 3 102,-3 1 0,-2-1-47,-1-3 0,3-1-121,0-2 1,4-1 88,-1-5 1,2-3 60,1 0 1,4-4-26,2 1 1,1-2 88,-2-1 0,4 0-148,-4 0 0,3 0-26,2 0 0,-1 1-14,4-1 0,-7-1 39,3 2 1,-3-2-26,1-2 0,-1 1-5,-3-4 1,0 3 8,-3-3 0,0 0 50,0-3 0,-1 0-3,-2 1 1,-1-2-66,-2 1 1,0-2-11,3-1 1,-2-4-177,2 1 0,3-1-331,-3 1 1,1-2-597,-1 1 1134,2 4 0,-12-1 0,4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7:16.98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162 217 25550,'0'-9'-4693,"0"0"0,-4 0 3984,-2 0 1,1 3 619,-1 0 1,0 3 464,-3-3-104,0 4 0,0-2 99,0 4 351,1 0-929,-2 0 0,1 0 940,1 0 1,2 4-312,0 2 0,-1 2-213,-2 1 0,1 4-342,3 2 1,-3 2-86,2 1 0,2 1-163,1-2 1,2 1-260,1 1 1,0-2-33,0 2 0,0-1-26,0 0 1,4-3 52,2 0 1,2-5 124,1-1 450,-1 0 1,1-8 737,1 2-280,-1-2 1,-1-6 57,1-4 1,-3-1-248,1-5 0,-5 0-50,4-3 1,-3-4-90,-1 2 1,2-3-166,-1 3 0,0-4-129,-3-3 0,3 0-322,0 0 0,3 1 98,-3 2 0,3 1 68,-3 1 0,0 6 482,-3-2 0,0 6-123,0 1 1,0 0 456,0 2-239,0 4-26,0-3-116,0 7-35,0-3-93,0 4 1,0 4-202,0 2 1,0 3 304,0 3 0,3 3-60,0 2 0,3 2 43,-3-1 0,4 3-28,-1 0 1,-1 0-2,1-3 0,-4 3-58,5 0 0,-5 0 7,0-2 1,0 1-29,-2 1 1,0 0-292,0-2 1,0-1-70,0 0 1,-2 0 124,0 0 1,1-4-680,-2-2 1319,2-2-258,1-5 0,0-1 1,0-4-1</inkml:trace>
  <inkml:trace contextRef="#ctx0" brushRef="#br0" timeOffset="215">377 190 15822,'-6'-4'0,"0"-1"0,-1 0 846,-1 2-28,3 2-564,1 1 1,1 1-177,0 2 1,0-1-500,3 4 0,0 0-49,0 3 1,0 0 136,0 0 0,0 1-325,0 2 0,3-2 141,0 2 1,4 1-208,-1 0 0,2-2-11,1-2 1,0-1 74,0-1 0,-3-4 872,-1-3 0,1 0 0,4 0 0</inkml:trace>
  <inkml:trace contextRef="#ctx0" brushRef="#br0" timeOffset="722">296 117 21936,'0'-4'-7816,"4"-3"7958,2 4 1,-1-2 167,1 2 0,0 3 97,3-3 1,0 1-99,0 2 0,3 0-126,0 0 0,3 0-100,-4 0 1,2 3-312,-4 1 1,-1 0 1073,1-2-824,1 0 1,-5 2-1,1-4 131,1 0 1,-2 0-356,1 4 1,-3-3-18,3 2 0,-4-1-612,1 1 38,2-2 506,-4 7 0,3-3 111,-4 3 0,0 2 47,0-1 1,-3 0-62,0 0 1,-1 3 140,1 0 1,2 4-191,-2-1 1,2-1 111,1 1 0,0-3-23,0 4 1,3-5-161,0 5 1,4-5 529,-1 0 0,1 0-43,-1-2 1,2-1-188,-2-2-32,-2 2 46,4-7 917,-3 3-443,4-4 0,-1-1 238,-2-2 0,0 1-417,-3-4 1,5-3-237,-3-4 1,-1-1-245,0 1 1,-3-3-119,-1 2 1,0-4 203,0 1 1,0 1-541,0 1 1,0 1 144,0-1 0,-3 2-256,0 4 0,-2 1 15,2 2 96,3 2-223,-5 4 1359,5 0 1,0 4-839,0 2 1,0-1 35,0 1 1,0 0 144,0 3 0,2-1 99,1-2 170,2 2 0,7-3 0,2 4 0</inkml:trace>
  <inkml:trace contextRef="#ctx0" brushRef="#br0" timeOffset="929">762 181 15277,'3'-4'0,"-2"4"3409,-1 5-4407,0 3 1,-4 1 579,4 0 1,-4 4 277,1 2 0,0 1-316,3-1 1,0 2 133,0-2 0,0 3-18,0-1 0,3-1-285,0-1 0,2-4-1642,-2 1 1304,-3-2-498,5-1 1326,-2-4 258,-1-1 0,2-4 0</inkml:trace>
  <inkml:trace contextRef="#ctx0" brushRef="#br0" timeOffset="1065">717 136 11631,'-4'-6'0,"-2"1"-377,-2 1 741,3 0-17,-3 4 190,7 0 1,-3 2 300,4 1-1758,0 2 829,4 0 1,1 3 0,4-4 0</inkml:trace>
  <inkml:trace contextRef="#ctx0" brushRef="#br0" timeOffset="1475">887 181 18160,'9'0'-237,"0"0"1,-3 1-1,0 1-376,0 1 0,0 3 606,-1-3 1,2 4-63,2-1 1,-3 2 133,-1 1 0,-2 0-238,3 0 1,-3 4-121,3 2 0,-2 0-182,1-1 1,-3 0 53,1 2 0,-2 0-178,-1 0 0,0-3 130,0-1 0,-3-2-271,0-1 640,-4-4 693,2-1-79,-4-4 1,3-4-135,1-2 0,2-5-376,0-1 0,3-8 23,0 3 0,3-4 96,3 3 0,-1 1-141,1 2 0,0-2-139,4 2 0,-2 2-43,1 1 0,-3 3-154,0 3 0,-3-1 265,3 4 0,-3 0 292,3 3 0,-3 0 17,3 0 0,0 0 14,3 0 1,-3 1-305,0 2 0,0-1 124,3 4 0,0 0 0,0 3 0</inkml:trace>
  <inkml:trace contextRef="#ctx0" brushRef="#br0" timeOffset="1933">1334 163 11114,'-4'-6'0,"-1"1"456,-4 1 309,1 0 1,-4 6 3,0 1 0,-5 2-501,3 4 1,-2 0 268,1 0-392,2 0 0,1 0-29,0 0 0,4 0 66,5 0 1,2 0-360,1 0 1,1 1-339,2 2 1,3-2-60,6 2 0,2-2 320,4-1 0,3-1-104,0-1 0,-4-4 107,-1-3 0,-5 0 269,1 0 0,-6 0 191,1-3 1,-6-5-204,2-5 0,-1-3-103,-2 2-16,-5-4-283,0 0 0,-2 3 178,-1 0 1,0 1-173,-3-1 1,0 2 331,3 4 1,-2 4 280,-2 2 1,1 1 556,-4 2 1,4 2 1,-1 1 1,2 2-77,1 4 1,1 4-356,2 2 0,-1-1-71,4 1-1,1 0-335,2 3 1,2 0-48,1 1 0,3-2-359,-3 1 0,5 1-60,-3-1 1,2 0-171,-1 0 0,1 0 253,-4 0 0,0 0-101,-3 0 1,-4-1 340,-2-2 1,-2-2 100,-1-4 0,0 3 68,0-4 250,1 3-777,-2-5 547,6-1 1,4-2 290,6-3 1,5-3 0,3-2 0</inkml:trace>
  <inkml:trace contextRef="#ctx0" brushRef="#br0" timeOffset="2322">1433 199 24343,'-5'-8'-5587,"0"2"4139,2-6-789,2 6 934,-3 2 1225,4 4 630,0 0 0,4 0-47,2 0-756,6 0 0,1 0 1,2 0 628,1 0 0,-2 0 24,4 0 0,0 0 260,-4 0 1,-1-4 77,-4-2 1,-1 1-519,-2-1 1,-2 0-883,-4-3 1,0-1 22,0 2 1,-5-1 327,-4-1 1,-1 2 93,-5 2 1,0 3 534,-3 3 1,0 0 49,1 0 1,-1 3 39,0 3 1,3 2-98,0 2 1,4 2 227,-1 0 0,3 3-66,3-3 0,2 4-633,4-1 1,0-1-457,0 1 1,5-1-256,4 1 1,2 2-74,7-2 1,-1 0 197,7-1 1,0-3 54,2 2 0,1-4 236,0 1 601,0-5 1,0 3 0,0-3 0</inkml:trace>
  <inkml:trace contextRef="#ctx0" brushRef="#br0" timeOffset="2756">1693 144 18668,'9'-3'-862,"-4"2"1264,-2-3-843,1 4 607,1 0 0,4 4-52,0 2-580,-4 2 356,3 1 1,-6 1-497,4 2 0,-4-1-19,1 4 0,-2-1-209,-1 1 0,0-1 285,0-2 0,-1-5-1107,-2 2 835,2-1 8,-7-3 1053,3-2 0,-3-3 72,2-3 1,2-2-262,4-5 0,0 1-15,0-4 1,0 0 20,0-2 1,0-1-38,0 4 1,4-3 86,2 3 1,-1 0 119,1 3 1,-4-1-273,1 2 1,2 3 29,1 2 0,-1-1 461,1 1 0,3-1 173,3 4 0,1 0 52,-1 0 0,-1 5-239,4 1 1,-2 1-124,2-1 1,-1 2-98,-2-2 0,-2 5-40,2 1 1,-6 0-430,-3-3 1,-2 0-187,-1 0 1,-1 1-76,-2 2 1,-2-2-151,-4 2 0,-3 1 212,0 0 1,1-1-455,2 1 484,-1-3 421,1 2 1,4-2-1,2-1 1</inkml:trace>
  <inkml:trace contextRef="#ctx0" brushRef="#br0" timeOffset="3055">2158 154 25445,'-4'-10'-7394,"-1"2"6463,-4-1 0,0 3 987,0-1 0,0 6 467,0-3 1,0 4 437,0 0 0,3 0 277,0 0-841,0 0 1,-2 4-773,2 2 1,1 2 511,2 1 0,3-1-415,-3 2 0,1-1-166,2 0 1,0 3-437,0 0 1,2 3-88,1-3 1,-2 3-70,6-3 0,-3 1-1351,3-1 846,0-2 631,-2 3 765,4-4 0,-3-4 573,0-2 1,0-1 1018,3-2-1080,0-5 1,0 0 0,0-4 0</inkml:trace>
  <inkml:trace contextRef="#ctx0" brushRef="#br0" timeOffset="3497">2265 172 19745,'5'0'-165,"3"0"112,-3 0 25,4 0 13,0 0 333,0 0-312,0 0 0,-3 0 422,0 0-238,0 0 118,3 0 1,0 0-176,0 0 1,-3 0 20,0 0 0,0 0-84,2 0 1,1 0-111,1 0 0,-1 0-145,3 0 1,-2-3 131,2 0 1,-2-1-180,-1 1 0,0 1 26,0-4 0,-1 3-51,-2-3-448,2 0 231,-7-3 0,3-1-132,-4 2 1,-4 2 382,-2 0 1,-2 4 424,-1-1 1,-4-2-66,-2 2 1,-5 1 193,-1 2 1,-3 3-44,-1 4 1,0 1 152,2 1 1,-2-1 124,4 2 1,2-1 111,3-1 1,4 2-439,7-1 1,0 0-715,5 0 1,2 1-256,1 2 0,5-1 340,7 4 0,6-3-338,3 3 1,6 0 51,3-1 0,6 4-1008,2-4 1387,-1 3 1,4 2 0,-3-1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7:14.97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27 64 17096,'9'-9'-1335,"0"0"0,-4 3 984,2 0 0,-6 3 60,2-3 0,0 4 389,-1-1-158,-1-2 0,4 3 670,-5-4-1010,0 4 128,0-2-152,0 4 1375,0 0-700,-5 4 1,4-2-330,-1 4 0,1 0 43,1 3 1,0 0-270,0 0 0,0 0 411,0 0 1,0 0 7,0 0 0,1 1-35,1 2 0,1 3-406,3 2 1,-1 2-74,0-1 0,1 0-18,-3 0 0,-3 3 155,3 0 1,-2 4-168,-1 0 1,-1-1 503,-2 1 1,1-1 268,-4-2 0,1 2-129,-1-3 0,3 0-115,3-3 0,-3-3 33,0 0 0,0-3 78,3-1-607,0 0-209,0-3 135,3-2 1,-2-1 24,2-2 0,-1-3 247,1 4-125,-1-3 529,5-1 1,-2-5-1,4 1 1</inkml:trace>
  <inkml:trace contextRef="#ctx0" brushRef="#br0" timeOffset="534">348 163 19636,'0'-8'-4991,"0"-1"3606,0-1 907,0 5 0,0 1 184,0 0 243,0 3-191,0-2 268,0 3 1,0 3-312,-3 3 1,0 2 669,-2-2 1,-1 4 7,-4 0 0,-1 2 2,-1 0 1,-5-1 77,-1 4 0,-1-4 88,-4 1 1,-1 2-164,1 1 1,-2-2 35,4 0 1,-1-1-74,1 0 1,3 0-159,1-2 0,3-4-5,5-1 1,0-2 197,0 4-362,4-6 68,1 4-375,4-5 304,0 0-424,0 3 1,4 2 61,2 1 1,2 2 160,1-2 1,0 2-151,4 1 0,-2 0 170,4 0 1,-2 0-123,2 0 1,1 0 207,-4 0 0,0-1-232,-3-2 1,0 2 527,0-2 0,-2-1-272,-1 1 0,-1-3-42,-2 3 1,0-4-65,2 1 1,-2-1-118,-1 1 1,1-1 73,0 1 1,-2-3 202,6 0 0,-4 0-128,2 0 1,-2 0 352,3 0-93,0 0 1,3 0 0,0 0-1</inkml:trace>
  <inkml:trace contextRef="#ctx0" brushRef="#br0" timeOffset="1103">572 119 21796,'3'-10'-3834,"-1"2"851,1-2 3318,-3 6-506,0-1 0,0 5 1353,-3 0-290,1 5-605,-6-1 1,5 6-468,-3 3 1,-2-2 373,2 3 1,1-1 98,-1 2 1,4 0-347,-1 3 1,-1 0 274,1 0 1,0 0-775,3 0 1,0 0-9,0 1 1,0-5 40,0 2 0,0-1 312,0 3 1,0-1-174,0-2 1,-1 2 259,-2-2 0,1-1 192,-4 1 0,1-1-39,-1 1 1,-2 0 117,2-4 0,0 0 72,-1 0 1,0-3 92,5-3 0,-1-2 290,3 4-653,0-6-53,0 4 1,3-5 506,3 0 0,4-5-32,1 0 1,3-1-63,4 1 1,3-1-11,0-4 0,-1 2-71,-2 2 0,-3 0-13,0 2 1,-1-2 376,1 3 1,-2 0 561,-4 3-1229,3 0 0,-1 0-28,0 0 1,-3 0-218,-2 0-86,-4 4 1,4-2-272,-3 4-21,0-4 0,-2 3-880,3-5 1051,-4 0 1,5 0-51,-2 3 0,-1-1 383,4 1 0,-4 2 1,2-1-1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11.79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144 109 26209,'3'-5'-4802,"-2"1"2299,3 4 3703,-4 0-529,0 0 160,-4-4-1964,3 3 579,-2-7 1,3 6-183,0-4 0,0 3 219,0-3 0,0 3 737,3-3 0,-1 1-457,4-1 0,-3 1-597,-1 2 663,3 2 2053,-4-7-1356,3 7 1691,-4-3-2080,0 4 1183,0 0-546,0-4-967,0 3 0,0-4-693,0 2-846,4 2 2417,-3-3 1,3 3-442,-4-2-105,0 2-1637,0-3-291,0 4 3359,0 0-1791,0 4 1,0 1 306,0 4 0,-3 0-465,0 0 0,-1 1-341,1 2 0,2-2 873,-2 2 1,2-2-3,1-1 1,-3 0 230,0 0 1,0 1-914,3-2 0,0 1 605,0 1 0,0-2-5,0 2 1,0-1-270,0-1 1,0 2 8,0-1 1,0 0-32,0 0 0,0 0 243,0 0 1,0 0-379,0 0 0,-3-3 837,1 0 260,-1 0-580,3 3 1,0-3-171,0 0 1,0-3 184,0 3-165,0-4 137,0 6 0,3-6-107,-1 4 0,2-3-373,-1 4 0,-1-5-944,0 4 1083,3 0 0,-4 4 46,2-2 0,1 1-41,-1 1 0,0-1 143,-3-1 0,-1 5 211,-2-2 0,-2 6 360,-4-2 0,0 2-101,1 1 0,-2-3 292,1 0 0,3-4 214,1 1 215,2-2-319,0-1-491,3 0 0,0 0-517,0 0 1,0-2-162,0-2 1,0 1-358,3-1 1,0 3 281,2-5 1,-2 0-1133,0 0 1339,2-1 1,-5 2-469,3 0 0,0-3 533,-1 1-627,-1-1 926,4-1 1,-7 0 651,-1 0 1,1 0-607,-4 0 1,3 0 116,-3 0 0,1-3 0,-4-3 0</inkml:trace>
  <inkml:trace contextRef="#ctx0" brushRef="#br0" timeOffset="728">456 145 29512,'5'-9'-6423,"-1"1"4400,-4 2 789,0-2 1,0 6-132,0-4 830,0 4 61,0-2 131,0 4 1,-4 1 567,-2 2 1,-4 2 325,-2 4 1,-4 1 61,0 3 0,-1-2 431,-4 3 0,1 1-18,-4 0 1,1 1 40,0-4 1,1 3-114,4-3 1,1 0 74,2-3 1,2 0-1284,4 0 1,0-3 293,0 0 1,3-4 673,0 1-308,4-2-35,-1 3-881,3-3-1613,0 3 90,0-4 1978,0 0 337,0 4-1457,3 1 0,1 4 183,3 0 0,0-3 497,-1 0 0,-1 1 48,1 1 0,0 1 695,3 1 1,0-1 160,0-1 0,0 2-1035,0-1 0,-1 3-211,2 0 0,-1 1 1043,-1-1 0,3 1-63,0 2 0,0-2-206,0-4 1,-1 0 209,-1 0 0,0 0-110,0 0 0,0 0-2,0 0 0,-1-3 177,-2 0 180,2-4 1,-6 2-830,4-4 2017,-5 4-2273,4-3 1490,-5 4-1751,0-5 704,0 0 0,-5 3 0,1 2 0</inkml:trace>
  <inkml:trace contextRef="#ctx0" brushRef="#br0" timeOffset="1784">0 932 25963,'0'-9'-4621,"0"4"0,0 0 1790,0 2 1691,0 1 231,0-1 191,4 3 2516,-3 0-675,3-5-1522,-4 4 849,0-2-80,0 3 1453,0 0-883,4 0 0,-2 0-19,4 0 1,1 0-829,5 0 1,2-2 58,4-1 0,4 3 189,1-3 1,4 1 516,-1-1 1,5 1-31,2-1 1,1 3-955,2 0 0,0-3 209,0 0 0,-1 0-116,-3 3 1,-1-4 102,-4 1 0,-1 0-153,-2 3 1,-3 0-7,-2 0 1,-3 0-2,-1 0 0,-5 0-185,-4 0-359,-4 5 1,-6 0 339,-8 4 0,-4-1 282,-1-3 1,-5 3 105,-3-5 0,0 3-83,-2-4 0,-1 4 225,-2-2 0,2 2-107,-5-3 1,0 0 116,-3 1 1,1-3 218,3 2 1,-2 1-122,4-1 0,1 0-148,5-3 0,4 1-209,5 2 1,2-2 396,4 2-173,4-2 0,2-1-380,6 0 0,7 0 139,8 0 0,4 0 6,8 0 1,6 0-72,6 0 0,5-3-50,0 0 0,4-3 98,-3 3 1,1-1 63,-4 1 1,-2 2-120,-7-3 0,-8 4 165,-5 0 0,-4 0 58,-4 0-215,-2 4 1,-8-2-487,-2 4 1,-10-3 683,-5 3 1,-1-3 101,-2 3 0,0-3-131,-3 3 1,3-3-90,1 3 0,-2 4 0,-1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25.51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55 1511 23867,'7'-6'1373,"0"0"-1647,-4 4 1,-2-5 0,2 4-177,4 1 492,0 1 1,3 1-203,-2 0 1,6 0-193,4 0 0,4-3 20,5 0 487,0-4 0,0 6-279,-1-2 0,2-1 265,2 1 1,-2-1-112,2 1 1,-1 2-242,1-2 0,-3 2 246,3 1 1,1 0-8,-1 0 0,1 0-115,-1 0 0,-3 0-58,3 0 0,-3 0 84,-3 0 1,0 0 21,-2 0 1,1 0 0,-2 0 0,-1-3 177,-5 0 1,-1-1 75,-2 1 0,-2 1 307,2-5 0,-2 6-100,-1-2 549,0-2-256,-1 0 25,1 0-661,-4-3 0,0 7 79,-2-3 1,-2 3-502,2-2 0,-1 1 256,1-1 1,-1-2-786,4 0 592,0-4 1,3 1 31,0-2 1,0 1 60,0 1 1,0-5 64,0 1 1,0 0-195,0 3 0,3-3 380,0 0 1,1-1-182,-2 1 1,3 1 423,0-4 0,5 0-299,-2-3 0,0-1-67,1 1 0,2-1-36,-5-2 0,0 1-27,-7-4 1,1 3-129,1-3 1,-4 0-158,-1-3 0,-2-1-107,0 1 0,-3-3-96,0 0 1,-3-4-69,0 0 0,1 4 434,2 0 0,0 1-64,0 2 0,0 3-43,0 0 0,0 4 20,0-1 1,2 2 190,1 0 1,1 2 40,0-2 0,-4 1 155,3 0 1,-2 0-62,-1 0 1,0 1-4,0 2 1,0-2-16,0 2 0,-3-3-111,0 0 0,-3 1-100,0-2 1,-2 1-125,3 0 1,-3 0 5,2 0 1,1 0 55,-1 0 1,4 1 152,-1 2 1,0-2-12,1 6 0,1-2 22,-2 0 0,2 7 154,1-4 381,0 3-204,0-2 0,-1 1-232,-2 2 1,1-1 243,-4 4 0,-1-1 225,-5 1 0,1 2 224,-4-2 0,-1 1-6,-5-1 0,-2 2 27,-3-2 0,-1 2-64,0 1 0,-3 0 22,0 0 0,-1 0 198,1 0 1,3 0-222,-3 0 1,3-1-431,3-2 1,-2 2-168,3-2 0,-3 1-27,-1-1 0,2 2-131,-2-2 0,2 2 106,-5 1 0,-1 3-66,-2 0 0,1 3 152,-1-3 0,3 3 1,-3-3 1,2 3 67,-2-3 1,2 1 5,4-1 1,5-2 6,0 2 0,3-1 36,2 1 0,3-2-30,2 2 1,2-2-179,1-1 0,3 1 136,0 2-84,0-2-42,-3 7 0,0-3-24,0 4 1,0 2-131,1 0 0,-2 0-33,1 5 1,0-1-187,1 2 0,-1 2 44,-1-1 1,2 0-61,-1 0 1,4 0-225,2 0 0,2 0-21,1 1 1,0-2 129,0 1 1,1 1 43,2-1 0,-1 0-22,4 0 0,-3 4 93,3 2 1,-4 2 103,1 2 1,-3 2 38,0 0 1,0 5 185,0 1 0,-3 3 120,1 3 1,-1 6-21,3-3 0,-7 2 162,-2-2 0,2-1-8,4-1 1,-1-4-53,1-6 1,0-3 49,3-6 1,3-1-207,0-6 0,1 1 174,-1-4 0,-2 0-188,2-5 1,-2-3 171,-1 0 0,3-3 66,0 3-104,0-4 1,-2 6-266,1-2 1,1-1 63,3 1 0,-4 0-286,4 3 1,2 1 364,3 2 1,0 4 73,0 4 0,3 3 0,0 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30.83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54 36 18443,'0'-9'-2778,"-3"3"-974,0 0 1521,0 4 2571,3-2 338,0 0-476,0 3 1,0-2 166,0 6 1,0-1-530,0 4 1,0 1 247,0 5 1,-1-1 457,-2 4 0,2 0-108,-2 3 0,2 1-290,1 3 0,0-3-24,0 2 1,0 2-12,0 1 1,0 1-462,0-1 1,-3 5 519,0-2 0,-1 2-187,1-1 0,2-1-46,-2 0 1,1-3 12,-1 0 1,2-4 69,-2 1 1,1-2 46,-1-4 172,2 2-152,-3-7 305,4-1-505,0-5 417,0-4 1199,0 0-1291,0 4-512,4-3 1,1 6 240,4-4 1,0 3 127,0-3 1,3 3-114,0-3 0,3 3 226,1-3 0,1 0 206,0-3 1,2 0-361,2 0 1,-2-1 71,2-2 0,1 2 367,-1-2 1,-1-1-103,-6 1 0,2 0-613,-4 3 0,0 0 113,-3 0 0,-1 4-479,-2 2 0,1 2 339,-4 1 1,4 4 0,-2 1 0</inkml:trace>
  <inkml:trace contextRef="#ctx0" brushRef="#br0" timeOffset="779">679 434 13475,'-4'-4'-1343,"-4"3"1808,7-3-1028,-3 4 532,4-4-32,0 3 0,4-3 407,2 4 0,4-3-240,3 0 1,2-1 46,0 1 1,2 2 32,1-2 0,3 1-54,0-1 1,0 2 19,-3-2 0,-1 2-221,2 1 1,-2 0 232,1 0 1,-3 1-350,0 2 1,-3-2-2,3 2 1,-4-1-140,0 1 0,0-2 145,-3 2 1,-2 1-802,1-1 99,-6 4 465,7-2 1,-7 4 31,2 0 1,-6 0 202,-3 0 204,-2-4 1,-4 7 0,-2-2 0</inkml:trace>
  <inkml:trace contextRef="#ctx0" brushRef="#br0" timeOffset="1045">841 579 13745,'4'0'180,"1"0"0,-5 0 387,3 0-228,-1 0-71,6 0 1,-4 0-137,6 0 0,-2 0 20,1 0 1,3 0-54,0 0 1,3 0-139,-3 0 0,4-3 144,-1 0 0,-1-1-206,0 4 1,-3 0 54,1 0 1,-2 0-109,-1 0 0,3 0-486,0 0 376,0 0 1,-3 4-811,0-1 999,-4 0 1,3 0 0,-3 3-1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33.25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 27 25018,'0'-6'-7334,"0"0"6319,0 4 880,0-6-708,0 7 326,0-3 443,0 4 1385,0 0-1874,0 4 1,0 1 973,0 4-345,0 0 1,0 2 103,0 0 1,0 0 18,0 0 0,0 4 56,0 0 0,0 1-101,0 3 0,0-1-602,0 0 1,0 3 582,0 0 1,0 4-8,0-1 0,0 3-39,0 0 1,0-1-179,0-2 0,-3-3 268,0-6 1,0 1-101,3-4 23,0 0-42,0-3 173,0-4-149,0-1 84,0-4 1553,0 0-1212,4 0 0,-2-3 90,4 0 1,-3 0 164,3 3 0,0 0-281,3 0 1,0 0 146,0 0 1,3 3-412,0 0 1,4 0 93,-2-3 1,3 0-545,-3 0 1,2 0-70,-4 0 0,1 3-504,-1 1 1,-2-1-1416,2-3 1671,-2 3 1,-1-1-147,0 1 1,0-2 267,0 3 1,0-4 270,0 3 173,0-2 0,4-5 0,1-1 0</inkml:trace>
  <inkml:trace contextRef="#ctx0" brushRef="#br0" timeOffset="286">430 335 15031,'0'-10'-2369,"0"6"1392,0 0 299,0 4 928,4 0 0,-3 4-411,2 2 0,1 5 347,-1 1 1,0 4-50,-3-1 1,1 1-306,2-1 0,-2 5 149,1-2 0,1 3 71,0-4 0,-2 1-241,2 1 1,-2-1-204,-1 0 0,0-3 223,0 0 0,0-4 88,0 1 1,0-3-678,3-3-135,-1 2 448,2-7 375,-4 3 0,0-5 139,0-2 0,4-6 0,0-5 1</inkml:trace>
  <inkml:trace contextRef="#ctx0" brushRef="#br0" timeOffset="692">430 479 9533,'-3'-11'0,"-1"-2"0,0 2 0,0 1 0,2 1 0,2 0 0,3 0 0,3 0 948,2 0 1,1 3-153,0 0 0,1 0-373,1-3 1,3 3-182,0 0 1,2 4-52,-3-1 1,1 2-21,-2 1-126,0 0 1,-3 0 0,0 1 132,0 2 0,-3-1-332,0 4 0,-4 0-325,1 3 0,-2 0 68,-1 0 1,0 0-335,0 0 244,0 4 1,-3-3 248,0 2 0,-4-2 157,1-5 0,1 2 127,-1-3 0,3 1 102,-3-2 1,0 1 322,-3 0 1,0-3-68,0 6 1,1-4 404,-2 3 101,1-4-415,1 6 0,2-7-346,4 6 1,1-4-462,1 3 117,0-4 1,3 4-86,3-2 0,2-1 177,1-3 0,1 3-64,2 0 0,-1 0 32,4-3 1,-3 3 26,3 0 1,-4 1-118,1-1 0,-2-1 214,-1 4 1,0-3-255,-1 3 1,-2 0-196,1 3 0,-4-3-847,3 0 1210,-4 0 0,5 3 0,-2 0 0</inkml:trace>
  <inkml:trace contextRef="#ctx0" brushRef="#br0" timeOffset="1167">1074 425 21796,'-4'-5'-4360,"3"1"2665,-2 4 3766,3 0-991,0 0-870,3 0 0,0 0 47,6 0 0,-2 0-23,5 0 1,5 0-230,1 0 1,3 0 438,0 0 1,0 0 242,4 0 1,0 0-812,-1 0 0,-1 0-19,1 0 1,-3 0 93,3 0 0,-5 0-180,-1 0 0,-1-3 110,-6 0 1,1 0 36,-3 3-258,0-4 102,0 3 0,-4-4-50,-2 2 0,-3 2-743,-3-2 0,1 2 51,-4 1 974,0 0 0,-3 0 0,0 0 0</inkml:trace>
  <inkml:trace contextRef="#ctx0" brushRef="#br0" timeOffset="1484">1289 308 15475,'0'-10'-1826,"0"2"1,0 2 1954,0-1 471,0 6-330,0-4-565,0 5 1090,0 0-687,4 5 0,-3 1-188,2 5 0,-2 1 342,-1 3 1,0 1 48,0 5 0,0-2-92,0 2 0,-3 1-169,0-1-98,-4 4-148,2-6 0,-1 5 58,0-4 0,5 0 55,-2 1 1,-2-2-379,2-1 0,0-3-58,3 0 0,3-1 122,0 1 1,5-3-1075,1-6 1532,0 2 1,8-7 0,-3 3-1</inkml:trace>
  <inkml:trace contextRef="#ctx0" brushRef="#br0" timeOffset="2201">1925 63 20215,'0'-9'-5398,"0"4"4509,0-3 561,0 3 743,0 0-407,0 1-221,0 4 906,3 0 0,-1 4-1147,1 3 0,-3 1 645,0 4 1,0 3 50,0 2 1,-3 3-46,-3 1 1,-4-1 219,-1 4 0,1 0-169,-2 3 1,1 1-36,-1 2 0,2-5-636,-2 3 1,6-7 704,3 0 0,2-5-260,1-1 1,0-3 21,0 3 0,0-4-144,0 1 1,4-1-220,2-3 0,-1 1 81,1 1 0,-1-2-56,1 2 0,2-2 199,-2-2 0,-1 0 42,1-2 0,0 2 246,3-3 1,1 0 228,2-3 0,1 0 65,1 0 1,5 0 72,-2 0 0,2 0-23,5 0 1,-3-3 93,3 0 0,-4 0-165,1 3 1,-2 0-63,-2 0 1,0 0-109,-2 0 0,1 0-219,-4 0 1,0 3-227,-3 0 1,0 0-191,0-3 367,0 4-248,0-3 0,-1 4-479,-2-2 571,-2-2 0,-4 3-1034,4-4 1364,-3 0-138,2 0-436,-3 0 322,0 0 0,0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38.88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28 55 27381,'-3'-9'-9174,"0"0"6264,0 4 2144,3-3 654,0 3 0,0-1-40,0 0 349,0 4-260,0-2 1,3 5-777,0 2 1311,4 2 0,-3 7-390,2 0 1,0 1-166,-2-1 0,0 1-53,-1 2 0,-3 3-81,3-4 1,-1 1 55,-2 0 1,0-1 132,0 1 0,0 1-664,0-4 0,0 3 194,0-3 0,0 0 335,0-3 0,0-3 97,0 1 1,0-4-452,0 2 548,0-2 0,0 0 1,0-3-1</inkml:trace>
  <inkml:trace contextRef="#ctx0" brushRef="#br0" timeOffset="346">171 109 12146,'0'-9'0,"-1"1"486,-2-2-1396,2 5 624,-3 1 883,0 4 1,-1 1 341,-4 2 1,0 2-358,0 5 1,-3-1-368,0 3 0,-3-1 360,3 0 0,-1 0-103,2-3 1,1 2 263,-2-1 0,5-1-177,1-2 0,3 2-434,-3-2 0,4-1-1018,-1 1 354,2-4 68,1 6-86,0-7 0,1 4-198,2-2 1,-1-2 418,4 2 0,0-2 332,3-1 0,0 4-55,-1-1 0,5 2 34,-1-2 0,-1 2-44,-2-2 1,1-2-279,-2 6 1,1-4 517,0 2-144,0 1 1,0 2-627,0-1 363,-4 1 0,3-3 1,-3 4-1</inkml:trace>
  <inkml:trace contextRef="#ctx0" brushRef="#br0" timeOffset="725">287 119 20179,'0'-10'-5123,"4"1"5418,-3 4-438,3-3 735,1 7 849,-5-3-972,4 4 1,-4 4-547,0 2-735,0 2 797,4 1 0,-3 1-166,2-2 1,-2 2 176,-1-1 1,0 3-261,0 0 1,0 0-282,0-3 1,0 0 77,0 0 1,0 0 366,0 0 0,0-3 94,0 1 189,4-6 569,-3 7-611,3-6-56,-4 1 1,1-3 1152,2 0-701,-2 0 0,4 0-4,-2 0 1,-1 0 516,4 0-520,0 0 0,3 0-439,0 0 1,3-1 511,0-1 0,4 0-283,-2-1 1,5 2-810,1 1 1,3 0 463,4 0 0,0 4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78"/>
    </inkml:context>
    <inkml:brush xml:id="br0">
      <inkml:brushProperty name="height" value="0.053" units="cm"/>
      <inkml:brushProperty name="color" value="#FF0000"/>
    </inkml:brush>
  </inkml:definitions>
  <inkml:trace contextRef="#ctx0" brushRef="#br0">22161 9235 26034,'-8'-6'-4565,"-3"5"4054,2-4 1,-3 4-217,-1 1 0,0-4-189,0-1 781,0 1 1,-1 2 147,1-2 0,-4 2 48,-1-2 1,1 1-231,3-1 1,1 1 304,0-6 0,0 5-201,0-5 1,0 6-38,-1-1 1,1-2 149,0 1 1,4-1-163,1 2 1,-6 3 153,-3-4 1,-7 4 45,2 1 0,-2 4 153,-3 1 1,-5 5 114,-3-1 1,1 2 35,-1 2 0,2 1-165,-3-1 1,0 0 97,5 0 0,-4 0 134,4 1 0,1-3-176,3-2 0,5 3-38,0-3 0,2 2-285,-2 2 0,-1-1 137,5-3 0,-1 4-220,1 0 0,4 0-60,-4 5 0,-1 1-57,2-1 0,-2 5-63,1-1 1,3 3-95,-2 1 0,2 1-6,2-1 0,0 5 11,0-1 0,4 7-137,0-2 0,6-1 24,-1 1 0,2 0 39,2 5 0,6-7-118,3-2 0,3 1 160,1-1 0,6 1 143,3-1 1,4-8 188,5 4 0,-3-4 46,2 3 1,4-4 160,1 0 1,5-4 150,4 4 1,-2-5 59,6 5 1,1-6 31,3 2 1,1 1 96,0-1 1,1-1-116,3-4 1,-2 1-77,7-1 0,-5 0-36,4 0 1,-4-4-15,5 0 0,-1-6-22,5 1 1,-4-3 14,-1-1 0,-4 0-47,5 0 1,-2-5 8,1-4 0,3-4 91,-2-5 0,-1 2-99,5-6 1,-4 0-289,3-4 1,0-1 163,-8 1 1,1 0 12,-1-1 1,-7 1-50,3 0 0,-9-5-98,0 0 1,-8-1-85,-1 1 1,-7 3-51,-2-2 1,-1-3-139,-7 3 1,-1-7 141,-3 2 1,-1 1-169,0-1 0,-1 1 262,-4-1 1,-2-1-377,-6 5 0,0-6 55,0 2 1,0 3 20,0 1 1,-7 3-27,-6 2 0,-2 0 190,-7-1 1,0 5 209,-4 1 1,-2 3 29,-3-4 0,-2 7 222,-7 2 1,-1 0-10,-3 4 0,-1 2 101,-3-2 0,-2 6-89,6-1 1,0 1 179,5-2 1,-7 4-26,-2-3-370,3 8 0,-12 3 0,3 7 1</inkml:trace>
  <inkml:trace contextRef="#ctx0" brushRef="#br0" timeOffset="1">11271 7154 8472,'0'-14'-276,"0"7"252,0 1 61,0 6-556,0 0 322,0 6 0,2-4-171,2 2 424,-2 3-23,9-5 0,-8 5 46,6-3 17,0 4 0,3 5-26,-4 0 0,3 0-45,-7 1 1,5 0 42,-5 4 0,6 1-44,-1 3 1,-2 3-114,2-3 0,-4-2-216,3 2 144,-5-6-10,9 9 0,-11-10-326,4 2 247,2-2 250,-5-2 0,-2-6 0,-8-1 0</inkml:trace>
  <inkml:trace contextRef="#ctx0" brushRef="#br0" timeOffset="2">11522 7167 7979,'-14'-8'-1347,"1"3"1315,0 5 0,4 1-73,0 3 0,5 4 320,-5 5-282,6 0 16,-8 0 0,-1 6 271,-6 3-269,1-3 84,-2 6 0,4-4 136,-2 5 1,-2 2-81,1 3 0,1-4-5,3 4 1,3-3-116,2-2 0,-1-1 2,5-3 1,1 2-19,4-7 0,6-1-391,2-7 436,4-3 0,7-6 0,2 0 0</inkml:trace>
  <inkml:trace contextRef="#ctx0" brushRef="#br0" timeOffset="3">11798 7378 8512,'-7'-6'-354,"1"4"389,6-9 184,0 9-198,0-4 1,1 5-440,4-4 1,2 2 269,6-5 0,0 3 8,1-3 0,-4 3 238,3-4 0,-3 1 1,8-6 1,-4 1 243,0 0-291,5 0-11,-5 6 1,10-5 28,-7 3 30,7 3-36,-10 0 1,5 2-20,-6 0 0,1-1-1,-1 5 0,-2 6-9,-2 3 1,-1 3 165,-4 1-138,-3 6-25,5 1 1,-6 5 26,0-3-7,6 3-91,-4-5 0,5 2 12,-3 0 1,4-6 22,5 2 0,0-8-12,0-1 0,5-6-34,-1 1 1,2-2-26,-1-2 1,-4-6-267,4-3 330,-3-3-30,4-1 1,-9 0-302,3 0 300,-3 0-17,-2-6 0,2 3-60,-6-6 64,1 6-65,-5-3 1,0 4-147,0-3 119,0 4 0,0-5-3,0 6 0,1 5 144,3 4 0,4-4 0,5 1 0</inkml:trace>
  <inkml:trace contextRef="#ctx0" brushRef="#br0" timeOffset="4">13325 7127 8570,'-7'-1'-82,"3"-4"217,2 4-652,2-5 342,0 6-291,0 0 572,6 0 1,-3 0 21,6 0 1,0 0-7,4 0 1,0 0-10,0 0 1,2 0-75,2 0 0,-2 0 5,2 0 1,-2 0-86,-2 0 118,6-6 1,-4 5-155,3-4 35,-4 4 1,-1-3 16,0-1 0,1-1-24,-1 2 1,-4 1 30,-1-6 1,1 5-15,4-5 0,-4 2 43,0-2 0,-5-3 3,5 3 0,-6 2 17,1-2-25,-2 1 24,-2-6-10,0 1 1,-2 0-2,-2 0 1,1 4 2,-6 0 0,0 6 30,-4-1 1,0-2 3,0 2 0,-2-1-21,-2 5 1,-2 2 3,-3 2 0,-2 3-35,7 7 0,-7-1 2,2 0 0,2 5 26,-2-1-11,6 1 1,-7-1 201,5 1-201,0-1 0,5 1 63,0 0 1,4 1 120,1-2 1,3-1-10,-4 6 1,6-4-115,-1 4 1,3-5-113,1 5 127,5-6-119,3 9 0,2-10 16,3 2 1,-3 2 29,8-1 0,1 0-18,-1-5 1,1 0-65,-2 0 1,-1-4-16,6 0 1,-4-2 1,4 2 0,-5 1-111,5-6 0,-4 1-197,4-5 344,-6 0-67,9 0 0,-11 0-324,4 0 362,2 0-113,-5-6 1,5 0-192,-2-3 1,-3-2 108,2 2 1,-2 2-79,-2-2 0,-4 0 23,0-4 313,-1 0 0,5-6 0,1-2 0</inkml:trace>
  <inkml:trace contextRef="#ctx0" brushRef="#br0" timeOffset="5">13905 6877 7125,'0'-7'787,"1"1"-647,4 6 1,-2 0-121,5 0 0,-3 0 6,4 0-140,-1 0-56,5 6 220,1-5 1,-1 9-457,0-5 194,-6-1 28,5-4 0,-5 5-65,6-1 1,-4 0 175,0-4 73,0 0 0,4 0 0,0 0 0</inkml:trace>
  <inkml:trace contextRef="#ctx0" brushRef="#br0" timeOffset="6">14221 6745 8991,'6'-7'-76,"-3"-3"38,5 5 1,-3 1-211,4 4 170,-1-6 101,6 5 1,-1-5-110,0 6 212,0 0 1,0 0-113,0 0 78,1 0 1,-6 0-31,1 0 1,-2 1-23,2 4 1,1 2-15,-5 6 1,5-4-45,-1 0 1,-2-1 2,2 6 1,-5-1-136,5 0 1,-2 0-246,2 0 165,3-5-16,-5 3 0,2-8-49,0 6 0,-2-5-121,2 5-220,3-6 642,-5 9 0,6-11 0,0 5 1</inkml:trace>
  <inkml:trace contextRef="#ctx0" brushRef="#br0" timeOffset="7">14563 6679 8588,'-12'-1'-153,"4"-3"1,-4 2-209,3-2 1,3 1 378,2-2 203,-3 4-327,5-5 155,-4 12-14,6-5 1,0 11 5,0-3 0,-4 3 60,0 1 0,-7 6 111,3 3 0,0-2-183,-1 2 0,1 0 5,-5 4 0,-1-1-195,1-3 1,0 3 26,0-3 0,0 4-502,0 5 283,5-3 353,-4 4 0,-1 0 0,-7 2 0</inkml:trace>
  <inkml:trace contextRef="#ctx0" brushRef="#br0" timeOffset="8">19119 5046 12874,'-6'-13'-1980,"3"1"586,-5 3 1133,5 3 1,-5 2 189,4-1 0,2 0-16,-2 0 105,3 4 0,-1-7 93,-2 4-470,2 3 455,-4-11 1,6 9 143,0-6-160,0 6-87,0-9 0,-4 10 319,0-7-347,-1 6 236,5-3-170,-6 6 522,5-6-524,-5 5 176,6-5-280,0 6 216,0 0 1,0 6-82,0 2 0,-4 4 23,-1 1 1,-1 2 55,2 3 0,3 2-201,-4 6 0,-1 1 189,2-1 0,-5-4-87,5 0 90,-6 0-150,8 4 0,-8 1 209,6-1 0,-7 0-66,2 1 0,2 3-13,-2 1 1,5 1 1,-5-1 1,0 3 22,-4 5 0,5-2-152,-1 2 0,1 2 107,0 8 0,-4 1-142,3-7-941,-3 7 916,5-3 0,-3 4 9,6-2 1,-5-4 26,4-6 1,-3 0-29,3-4 1,1 1-4,4-5-23,-6-6 72,4 0 1,-5-9 154,3 6 0,1-6-34,-6 1 0,5 0 33,-5 0 1,4-1 376,-3 6 1,5-4-451,-2 4 0,0-5-20,0 5 0,1 0-16,4 5 0,0-3-114,0-2 0,0 3 56,0-3 1,0-3-248,0-1 121,0 2-162,0-5 291,6 4 0,1-12 204,6-2 1,-3-4 50,4-1 1,-3-4 111,11-1 0,-4-3-68,4 3 0,4-5 18,5 1 1,1 3 33,-1 2 143,-4-3-184,6 5 1,-3-4-214,1 6 0,6 0-83,-2 0 1,-2 0-220,3 0 0,-1 0 67,4 0 0,1 0-13,-1 0 1,1 0 65,-1 0 0,5 0 41,0 0 0,1 0 105,-1 0 0,-1 0-48,5 0 1,-4 0 33,4 0 0,-1 0-24,1 0 1,3 0 13,-2 0 0,6 0 12,2 0 0,0 5-197,-4-1 1,4 0 149,0-4 1,0 5-23,-4-1 0,4 2-26,0-1 1,4-4 49,-3 3 1,-1 2-34,-5-1 9,7-1 38,-5-4 0,6 0 20,-3 0 1,-1 0 4,5 0 0,0 0 15,5 0 1,-4 0 21,-1 0 1,-1 0-1,2 0 0,6 0-13,-2 0 0,3 0-9,-3 0 0,-2 0-19,-2 0 1,2 0-26,-3 0 1,-2-1 5,-2-4 1,0 4 21,-4-4 0,2 4-12,-6 1 0,0 0 1,0 0 1,0 0-51,-5 0 1,2 0 58,-2 0 1,-2 0-18,6 0 1,1 0 0,3 0 1,5 0-30,0 0 0,0 0-4,-4 0 1,-5-2 38,1-2 1,-3 3 0,3-4 1,-8-1 20,-6 2 0,-7-1-11,-2 5 0,-1 0 270,-8 0-283,1 0 175,-5 0 1,0 0-84,0 0-50,1 0 0,-1 0-38,0 0 1,-4 0-28,-1 0 0,-3 2-152,4 2 145,-6-2 147,8 4 1,-9-8 71,2-2 1,-1 2-74,1-2 1,-2-3-98,2-2 1,-1-1-15,2 1 0,-4-3 3,3 3 1,-1-2-11,2-3 1,-4 1 5,4 0 1,0 0 98,0 0 0,4 0-120,-5-1 0,6 0-228,-1-4 0,3 2 193,1-6 0,0 5 41,0-5 1,5-2 76,-1-7 1,5-1-20,-4-3 0,5-4 72,-1-1 0,3 1-17,1-5 1,1-2-55,-1 2 0,-4-4-25,0 4 1,-4 0-24,3 5 1,-4 1-1,0 2 1,-4-2-60,-4 3 0,1 2-48,-5-2 0,3 4-14,-3-4 1,-1 5-28,-4 0 1,0 0-26,0 0 1,-6 2 2,-2-3 0,0 3 0,0 2 0,5 0 62,-2-1 0,-1 1 57,2-1 1,0-3 56,4-1 0,0 0-12,0 5 1,0-5 38,0 0 0,0 1 5,0 3 0,0 5 55,0 0 0,0 6 32,0-1-43,0 2-14,0 2 0,-2 0-170,-2 0-6,2 5 55,-9-3 1,5 8-68,-3-6 1,-3 4 120,3-3 1,-7 5-65,-1-2 1,-7 0 172,2 0 0,-4-1-7,-5 2 0,2 1 61,-6-6 0,0 5 64,-5-5 0,2 5 19,3-5 0,-3 2-150,3-2 0,-7-3-7,-2 3 1,-6-1-103,2 1 0,-3-1 10,-2 6 1,-4-5-235,0 4 1,-6-3 214,1 3 0,-2 1-142,-2 4 0,0 0 102,1 0 1,-6 1-43,1 4 0,32-4 0,-1 1 52,-1 2 1,1 0 0,-1-1-1,1-1-155,-3 2 1,0 1 0,2-4 0,0 0 201,0 2 1,1-1-1,-1-1 1,-1-1 3,0 0 0,-1 0 1,-1 0-1,-1 0-4,-1 0 0,-2 0 0,2 0 0,0 0 65,1 0 0,0 0 0,-2 0 0,1 0-44,1 1 0,0-2 1,-3-1-1,-1 0 9,0 0 0,0 0 0,-1-3 0,0 1 72,0 1 0,1 1 0,1 0 1,-1 0 18,-2 2 1,-1 0-1,1 0 1,1 0-982,-2 0 0,1 0 916,-3 0 1,2 0-49,4 0 0,0 0 0,-2 2 0,0 0-157,3 0 0,0 1 1,0 2-1,0 0 174,-1 0 0,2-1 1,1-1-1,1 1-55,1 0 0,1 1 0,0-1 0,1 1 4,1 1 1,-1 1 0,3-2-1,0-1-109,-1 0 1,1 0 0,-32 1 8,-1 4 1,3-5 89,1 5 1,3-6-25,6 1 1,0-2 299,9-2 1,1 0-216,-1 0 0,7-5 919,1 1 0,4-2-724,9 2 1,-1 1 1071,11-6-1305,-1 6 640,5-3-987,6 0 1,1 6-311,6 0 1,0 6-222,0 7 789,0 0 0,6 6 0,1 2 1</inkml:trace>
  <inkml:trace contextRef="#ctx0" brushRef="#br0" timeOffset="9">11034 5059 8447,'0'-13'-1238,"0"0"1390,0 5 894,0-3-843,0 3-197,0-5 1,0 4 104,0 0-210,0 7 1,6-9 102,3 7 1,3-5-74,1 5 1,6-7-56,3 3 1,4-4 109,5-1 0,-2-5-74,6 1 1,6-8 107,7-2 1,5 1-216,4-5 1,5-2 226,-27 15 0,0 1 0,28-17 81,3-1 1,-33 17 0,1 1-78,1-3 0,0 0 0,31-15 33,-5 0 0,-5 6-19,1-2 1,-9 7 1,-4 2 0,-4 6-119,-5-1 0,-4 7 58,-9 1 0,-3 4-60,-6-3 48,0 5-12,0-3 778,-6 6-673,-1 0 171,-6 0 814,0 0-1332,0-6 128,0 4 0,2-3-774,2 5 295,-2 5 1,9 3 625,-2 5 0,3 0 0,1 0 0</inkml:trace>
  <inkml:trace contextRef="#ctx0" brushRef="#br0" timeOffset="10">12180 4321 8392,'7'-19'-363,"3"4"-45,-5-2 0,5 2 300,-1 2 1,3 4 147,1 1 0,6 0 42,3-1-66,3-2 0,2 5-14,4-3 0,4-3-2,9 4 1,4-4-2,9-1 0,0 0-318,9-1 1,-1 1 307,-28 7 1,0-1 0,1-2 0,0-1 4,4-1 0,0 0 1,-1 1-1,1 0-8,4-1 1,0 0 0,1-1 0,0 0-267,3-3 1,1-1 0,1 2 0,1 1 297,0-3 0,0 1 0,0 0 0,0 1-7,4-2 0,1 1 0,-2 1 1,0 0 3,1-2 0,0 1 0,0 3 0,-1 1 2,-1 0 0,0 0 0,-1 0 0,1 0-9,4-2 0,1 0 1,-2 1-1,0 2-5,3-2 0,0 2 0,2 1 0,0 0 11,1-2 0,0 0 0,-3 3 0,0 0-28,3-1 1,0 1-1,0-1 1,2 1-378,6 0 0,1-1 0,-3 1 0,0 0 385,0-3 1,1 0 0,2 2-1,1 2 4,-21 1 0,0 0 0,-1 0 0,23-2 0,-2 0-1,-23 2 1,-1 0 0,1 0-1,1 1 1,1 1 0,-1-1 27,2-1 1,-1 0 0,1 0 0,-2 0 0,1 0-1,-1-1-23,0 1 0,0 0 0,0 1 0,23-4 0,0 0 69,-23 4 0,0 1 0,1 0-765,-2 0 0,1-1 0,-2 1 716,21-3 1,-1 1-1,3-1 1,0 0 5,-2 1 1,0-1-1,-1 3 1,0-1-118,-3 1 0,-1 0 0,-1 2 1,0 1 137,0-2 0,-1 1 0,-4 1 0,0 1-10,3 0 0,-1 0 0,-2 0 0,-1 0 5,4 0 0,-1 0 0,-1 0 0,-1 1-9,-2 1 0,0 1 1,6-2-1,0 1-1,-2 2 0,1 0 1,3-1-1,0-1-77,-4 2 0,1 1 0,1-4 0,0 1 34,-4 0 1,0 0 0,5-1 0,-1 1-61,-1 0 1,-1 0 0,-1-1 0,-1 0 91,0 1 1,0 0-1,-4-1 1,0 0-31,0-1 1,0 0-1,-4 0 1,0 0 20,0 0 1,-1 0 0,-5 0 0,-1 0 5,0 0 0,0 0 1,-3 0-1,0 0 256,-1-1 1,-1 2-1,34 4-257,-3 4 1,-7-1 78,-1 0 0,-11 1 970,2 4 0,-8 0-949,3 1 1,-5 0-62,1 4 1,-3-2 4,-2 6 0,1 0-8,-1 4 0,-4 1 1,0-1 1,-5 0 681,0 1 0,3-1-694,-3 0 0,1 1 525,-5-1 0,1 0-501,-1 1 0,0-1 279,1 0 0,3 1-309,1-1 1,0 0 104,-5 1 1,0-1-100,1 0 1,4 1 4,-1-1 1,-3 1-50,-5-1 0,-1 0-16,6 1 1,-7-1-29,-2 0 1,-4 1 66,0-1 0,-6-1 50,1-3 1,-6 1-9,2-5 1,-3 5 102,3-1 1,-4-1-96,4 1 1,-4-6 17,-1 1 1,0 2-50,0-1 0,5-1 4,-1-3 1,2-1-156,-2 0-47,-2 0 61,9-6-338,-9 5 238,10-5-44,-11 1 232,5-2-11,-6-6 261,0 0-348,6 6 30,-5-5 0,9 6-61,-5-2-80,5-4 0,-3 9 101,7-5 1,-1 1-133,0-2 0,0-3-14,0 4 0,0 1 143,1-2 1,3 5-241,1-5 0,4 1 2,-5-5 1,2 4 7,-1 0 1,-8 1 36,3-5 311,-8 6 0,0 1 0,-5 6 0</inkml:trace>
  <inkml:trace contextRef="#ctx0" brushRef="#br0" timeOffset="11">22503 4690 11649,'-13'0'-1205,"0"0"1,4 0 965,0 0 212,6 0-67,-8 0 76,9 0 65,-4 0 45,6 0 304,0 0-404,6 6 1,-4-3 313,2 6-244,3-1 1,1 6-56,5-1 0,0 1-29,0 4 0,0-3-24,0 2 1,2 2 26,3-1 1,-4 4-29,4-5 0,-3 2-73,-2-1 1,-5-4 71,1 4 0,-1-8-142,0-1 130,-2 0-7,0-2 128,-5-1 0,5-7 126,-6-4 1,0-2-187,0-6 0,0-6 9,0-3 0,5-3 9,-1-2 1,1 1 9,-5 0 1,0-5-72,0 0 1,0-5 68,0 1 0,0 1-9,0-1 1,0 6 73,0-2 0,0 3 170,0 2 1,0 1-156,0 3 1,0 3 139,0 6 0,-2 1-271,-2 3 0,2 2 249,-2 2-269,2 4-55,2-5-198,0 6 1,-4 1 58,0 4-4,-7 2 0,4 6 95,-6 1 0,6-1-186,2 0 0,-1-4-239,2-1 365,0 1 1,4 0-93,0 0 126,0-6 11,0 8 0,0-8-421,0 6 583,0-6 0,0 9 0,0-5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43.72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376 100 24599,'-9'-5'-3303,"1"4"7189,2-6-6686,-2 6 2780,3-7-1675,0 6 2152,1-6-1302,4 8 0,1-6 375,2 4 1,4-1 1143,4-3 1,3 4-135,4-5 0,4 4 437,2-3 1,3 4-652,3-1 1,1-1 773,5 1 1,1 0-812,2 3 0,1-3 928,5 0 1,1 0-637,2 3 0,2 0-1099,7 0 1,-1 0 426,-24 0 1,-1 0 0,0 0 0,0 0 35,3 0 0,0 0 0,2 0 0,1 0 50,2 0 1,0 0 0,0 0 0,2 0-238,-2 0 1,2 0 0,0 0 0,1-1 248,0 0 1,0-1-1,3 1 1,1 1-331,0-2 0,1 1 0,1 1 0,0-1 314,1 1 0,0 0 0,1 0 0,-1 0-60,0 0 1,1 0 0,1 0 0,1 0 100,-1 0 0,-1 0 0,4 0 0,-1 0-64,-4 0 0,0 0 0,3 0 0,0 0 53,1 0 1,-1 0 0,-1 1 0,0-1-13,0 1 1,-1 1-1,2-1 1,-1-1 14,0 2 0,-1-1 0,1 0 0,0-1 13,-2 0 0,1 0 1,-3 1-1,1 1 45,0 0 0,-1-1 0,-1 1 0,-1-1-57,2-1 0,-1 0 0,-2 0 0,1 0 93,-1 0 0,1 0 0,-1 0 1,-1 0 6,4 0 1,-1 0 0,-2 0 0,0 0-193,-1 0 1,0 0-1,-3 0 1,0 0 111,2 0 0,0 0 0,-2 0 1,0 1-20,2 0 0,-1 1 1,0 0-1,-1 0-35,-1 1 0,-1 0 0,1 1 0,-1 1-20,-1 0 0,0-1 0,1 1 0,0 0-137,1 0 0,0 1 0,0 0 0,0-2 68,-2 1 0,0-1 1,1 3-1,1-1-91,-2-1 0,0 1 1,-3 1-1,1 0 60,1-1 1,0 0 0,-3-1 0,0 1-86,0 1 1,-1 1 0,27 3 68,-5 1 0,-3-2-18,-6-1 0,-2 0 360,-7 0 1,-8-4-95,-1-2 0,-7 1 999,-2-1-824,0 0 1155,-8-3-781,3 0 878,-8 0-848,-1 0-39,-4 0-231,0 0-244,-4-3-1159,3 1 56,-3-2-520,4 4 1932,0 0-463,0-4-2164,0 3-136,4-3 1609,-3 4 1205,3 0 1,-3 3-721,2 0 1,-2 4-283,2-1 0,2 2-468,1 1 0,-1 0-34,1 1 1,-1-1 1092,1-1 0,0-1 128,-3-1 1,4 0-780,-4 2 0,0 5-600,0-1 0,-2 1 1003,3-1 0,-3 2 116,2 4 1,-2 1-79,2 2 1,3 3-138,-1 3 0,3 4 47,1 2 1,0 2-201,0 1 1,0 2 79,0 0 1,-1 1 50,-2 3 1,1-1 223,-4 1 0,3 5-159,-3-1 0,3 0 150,-4-4 0,1 2 72,-3-6 0,0 6 14,0-2 0,-3 1 193,1-1 1,-4 0-90,3-3 0,-5 1 98,3 2 1,-2-3-261,1-6 0,-1-1 171,4-5 1,-3-2-199,3-4 1,0-1 25,3-8 1,-3-3 316,0-3 175,0-4 928,3 3-1204,0-5 0,-1-2 340,-2-1 1,1 1-271,-4-4 0,3 4 316,-3-1-452,0-2 0,-3 3 43,0-4 0,1 4-140,-2-1 0,1 2-110,1 1 1,-4 0 461,-1 0 1,-1 1-91,2 2 0,-5-1 52,-1 4 1,-1 0-178,-5-1 0,-1 3 64,-4-2 0,-4 2-19,-6 1 0,-2-1-65,-3-1 1,-6 1-450,-4-2 1,-4 2 304,27-4 1,-1 0-1,-1 1 1,-1 0 12,-1-1 1,-1 1-1,0-1 1,-1 1-40,-2-1 1,0 1-1,-1 0 1,0-1-262,-1 1 0,-1-1 0,-1-1 0,1 0 313,0 0 0,1 0 0,0-2 0,2 0-69,-3 0 0,0 1 0,1 0 0,0 0 20,-3 0 0,1-1 0,1 1 0,0-1 23,1-1 0,1 0 1,1 0-1,0 0 1,-2 0 0,1 0 0,0 0 0,-1 0-31,-2 0 1,-1 0-1,-1 0 1,1 0 7,-1 0 1,0 0 0,0 0 0,-1 1-39,-3 1 1,-1-1 0,0 0 0,0 0-279,-4 2 0,0 0 0,0 0 0,-1 0 244,2 1 1,-2 1 0,-2 0-1,-2-2-267,3 0 1,-1 0-1,-3 1 1,0 0 217,0-1 1,1 1 0,-1-1 0,1 0 64,2 0 1,1 0-1,-3 1 1,0-1 16,0-1 1,1-1-1,2 1 1,0-1-77,3-1 0,2 0 1,-2 0-1,2 0 146,4 0 1,2 0 0,-4 0-1,0 0-44,4 0 0,1 0 0,0 0 0,0 0 105,2 0 0,1 0 0,3 0 1,1 0 52,1 0 0,1 0 0,2-1 0,0-1-160,0 1 1,0-1 0,1-1-1,1-1-42,-28-2 0,2 1 64,2-1 1,2 3 33,-1-3 1,-2 4-55,-1-1 0,1 1-181,5-1 0,-5 2 230,-1-2 0,1 5 47,-1 1 1,3 3 345,3-3 0,1 4-269,5 0 0,2-4-55,7 0 0,6-1 746,3-2 0,2 0-790,7 0 0,-1 0 620,7 0 0,3-2-709,3-1 0,3 0-39,-2-4 1,2-1-615,0 2 1,2-2 333,1-1 1,0 0-196,0 0 0,0 3-286,0 0 349,0 0 0,0 0-9,0 0 1,0 3 77,0-3 0,1 3 537,2-3 1,-2 0 139,2-3 0,-2-1-368,-1-2 1,3-4 124,0-5 0,3-1 125,-3-6 0,1 0-27,-1-2 0,-1-2-66,4-4 0,-4-4 50,1 1 1,1-4-271,-1 0 0,3-1 105,-3-4 0,0 0-147,-3-3 1,3 2 211,0-6 1,-1 3-60,-5-5 0,-2-1-42,-4 0 1,-1 4-132,-2 3 1,-2 3-338,-4-4 0,0 5-535,1-1 0,-1 10 28,0 4 1076,-4 13 0,3 3 0,-2 10 0,2 6 0,1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8:53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1101 182 7400,'0'-9'-1066,"0"0"984,0 0 1,-1 0 299,-2 0 1,1 3-170,-4 0 0,3 1 35,-3-1 14,4-2-30,-6 3-54,3-4 0,-1 0 44,0 0 0,4 3 32,-1 0 0,2 0-30,1-4 0,-3 5 6,1-1 1,-3 1-16,2-1 0,2-2 6,-6 6 0,4-4 12,-3 2 1,0 1-8,-7 3 1,-1 0-52,-3 0 0,-2 4 24,-2 2 0,0 2-13,-6 1 1,2 4-21,-8 3 1,1 3-1,-1 3 0,-1 0-11,1-1 0,2 2-8,1 4 1,-1-1 17,1-2 0,0 0-11,3-3 8,1-2-27,3 7 0,-3-4 65,2 2 1,1 1-1,-1-4 1,5 5 18,-2-2 0,-1-2 107,1 3 1,-1 2-84,1 3 1,2 0 19,-1-3 1,1 4-50,1-1 0,-2 3 4,2-3 0,-2 4-12,5-1 1,-2 2 27,0 1 0,3 1-36,1-1 1,5 1 12,2 2 1,1-2-4,2 3 1,2-6 62,-2-1 1,2 1 15,1 5 0,2-2-105,1 3 1,5-3 45,-2-1 0,2 3-16,0 0 0,1 0-51,1-2 0,1-1-16,1 0 0,4 0 7,-1 0 0,-1 1-14,1-1 1,3-1 0,3-2 1,0-2-108,-4-4 1,5-1-8,2-2 0,2-1 70,1-6 0,3-2 2,-1-3 0,6-6 17,-3-3 1,3-2-6,0-1 0,1 0-62,0 0 0,3-4-7,-1-2 0,3-5 31,-3-1 1,-1-4-9,2 1 1,-1-6 136,-2 1 0,2-6-224,-5 2 0,-1-2 247,0-1 1,-5-1-69,3-3 0,-4 2 91,4-4 1,-3 0-35,-4-3 0,3-2 131,-2-4 1,2-1-71,1-9 0,-1 1-268,1-3 1,-2 0 212,-14 26 1,1-1 0,12-24-209,-11 23 1,1 0 0,-1 0-1,0 0 87,-1 1 1,0 1 116,10-25-68,-5 0 1,0 6-1,-2-1 1,-3 2-31,-6 1 1,1 2 41,-4 2 0,-1 2-16,-5 0 0,-2 1 0,-4-1 1,-4 5 5,-2-3 0,-5 3 13,-5-2 1,-1 4 2,-4 2 0,-6 6-45,-6 3 0,-6 2-176,-2 4 0,-7 6 55,-2 6 1,-1 3-48,29 1 1,-1 1 0,2 2 0,0 2 81,-3 3 1,0 0 130,1 2 0,0 1 0,1 1 0,1 2 0,-1 0 0,0 0 0,0 1 0,0 1 0,-1 0 0,-1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12.03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45 272 8458,'0'-9'-237,"0"3"-59,0 0 381,0 0 0,0-3 7,0 0 1,0 3 476,0 0 38,0 4 48,0-6-192,0 7 1,3-4 150,1 2-325,-1 2 1,-3-2-101,0 6 1,0 2 114,0 4 1,0 1 0,0 2 0,3 2-128,0 4 0,0 1-144,-3 3 0,0-3-273,0 5 0,0 0 189,0 0 0,0 2-259,0-2 0,0-2 142,0-1 1,0-2 19,0-1 0,0-1-51,0-1 1,-2-3-338,-1-4 429,2-1 0,-4 0-115,2-1 119,3-3 18,-5-4 1,2-1-162,0-2 1,0-4 19,3-4 1,0-3 39,0-4 0,0-1 7,0 1 0,0-3 1,0 0 0,0-3 7,0 3 1,0-3-20,0 3 1,0-2 123,0 3 0,-2 4 208,-1-3 1,-3 6 152,3-2 1,-3 4-164,3-1 0,-4 5 558,5 1-178,-1 0-120,3 1 0,0 0-89,0 2 0,1 2-76,2-2 1,2 3 174,4 3 0,3-1-120,4 4 0,-2 0-27,0 3 0,1 3-119,3 0 1,3 1-158,0-1 0,0 3 44,-4 2 1,2-1-227,-2-1 1,-1 0 162,-2 3 0,0-1-67,1-2 0,-2-2-62,-4-4 1,-3 0-113,0 0 1,-4-3-54,1 0 431,-2-4 197,-1 2 0,1-5-306,2-2 0,-2-2-40,2-4 1,-1-1 25,1-2 1,-2-1-8,6-2 1,-4-2-43,3 2 1,0-2 89,2-2 0,0-2-224,-2 0 1,2-4 62,-2 1 1,2 2 71,1 1 1,-1 2 67,-2 1 0,-1 0 187,-2-1 1,-2 6-274,2 0 1,-1 4 13,1 3 0,-2 1-737,2 2 264,-2 2-70,-1-3 1,-4 9 3,-2 4 617,-2 1 0,-1 10 0,0 0 0</inkml:trace>
  <inkml:trace contextRef="#ctx0" brushRef="#br1" timeOffset="413">841 1 23081,'-8'0'0,"2"0"-166,0 0 227,0 0 0,-1 0 97,2 0 1,2 0-42,-3 0-172,0 0 1,-3 4-2,0 2 1,2 3-221,-2 3-1,2 2-58,-5 4 0,-1 1 1,2 2 0,-5 1-44,5 2 0,-3 4-216,3-1 0,2 0-103,0 3 1,1-2 120,5-1 0,0 0-381,3 1 1,0-1 213,0 0 0,1 0-137,2 0 1,-1-3 180,4 0 1,3-4-75,2 1 1,2-5 184,-4 0 0,2-5 620,1 1 1,1-2-1,-5-1 1</inkml:trace>
  <inkml:trace contextRef="#ctx0" brushRef="#br0" timeOffset="921">1012 281 8550,'-5'-5'-1685,"1"-3"1935,-6 3 0,3-1-21,0 0 1,0 4-110,1-1 1,1-1 12,-1 1 1,3 0 94,-3 3-51,0 0 0,-3 0 12,0 0 1,0 4 38,0 2 1,3 2 0,0 1 0,1 0-29,-1 0 1,-1 3 14,4 0 0,0 4-276,3-1 1,0 2 106,0-2 0,1 2-33,2-2 0,2 2-12,4 1 1,4-1-240,2-2 1,1 0 107,-1-6 1,2 2-176,-3-5 0,0-2 73,2-1 1,-5-3 149,4-3 0,-2-3 95,1-6 0,-3 1-62,1-4 1,-5-1 21,-1-5 1,-1 2 50,1-2 1,-2-1 17,-4 0 1,0 0 0,0 1 1,0 2 0,0-2 1,-1 5 66,-2 1 0,-2 4-97,-4-1 1,3 3-248,0 3 0,0 2-118,-3 4 1,3 0-145,0 0 0,0 1 156,-3 2 0,5 5 339,1 4 0,-3 0 0,1-3 0</inkml:trace>
  <inkml:trace contextRef="#ctx0" brushRef="#br1" timeOffset="1222">1226 435 22709,'5'0'-919,"-1"0"675,0 4 0,-2 1-1379,4 4 793,-4 0 51,2 0 524,-4 0 1,0 3 65,0 0 1,-4 0-608,-2-3 0,1 2 109,-1 0 0,0 0 465,-3 0 1,-3 0-603,1-3 419,-2 2 1,4-4-363,1 0 270,-1-4 698,4 1 1,-3-3-1,2 0 1</inkml:trace>
  <inkml:trace contextRef="#ctx0" brushRef="#br1" timeOffset="1738">1638 390 23987,'-4'-9'-5909,"2"2"3239,0 2 2412,1-1 0,1 0 197,0-1 1,0 4 174,0-2 1,0-1-152,0-4 0,0 1 221,0 1 1,0-2-1023,0 1 0,0 0 705,0 0 0,-3-3 14,0 0 1,0-1-6,3 1 1,0 2 145,0-2 0,-1-1-60,-2 1 0,2-1-105,-2 5 0,1-1 382,2-1 1,0 5-186,0-1 1,0 3 588,0-4-411,0 6 1,0-4 245,0 2-194,0 1-213,0-1-276,0 3 1,0 0 126,0 3 0,0-1-2,0 4 0,0 0 44,0 4 0,0 0-65,0 2 1,2-2-7,1 2 0,-2 1-104,2-1 1,-2 3 89,-1-3 1,1 3-10,2-3 0,-3 3-44,4-3 1,-3 4-215,-1-1 0,0-1-232,0 2 1,0-5 200,0 0 0,0 2-237,0 0 0,0-1 132,0-3 1,-1 0-247,-3 0 826,4 0 1,-4 0-1,4 0 1</inkml:trace>
  <inkml:trace contextRef="#ctx0" brushRef="#br1" timeOffset="1926">1467 498 16946,'-6'0'1139,"3"0"-1216,8 0 0,6 3-88,4 0 0,-4 0-165,5-3 1,-2 0 383,4 0-776,0 0 494,-4 0 1,3 0-82,-2 0 299,2 0 0,5 0 1,0 0-1</inkml:trace>
  <inkml:trace contextRef="#ctx0" brushRef="#br1" timeOffset="2322">1825 64 13294,'-3'-5'-3783,"1"-3"3615,-6 3 1274,7-4-691,-2 0-215,3 4 1,0 0 107,3 2 0,3 2 158,2-2 0,4 3-192,0 3 0,4-1 150,-1 4 0,-1 1-8,1 5 0,-3-1-212,3 4 0,-4 1 127,1 5 1,-5 1-203,-2 2 1,-2 6-31,-1-3 0,-1 5-158,-1-2 1,-1 3-214,-1-2 1,-1-1 86,-2-3 1,2 0-196,-3 0 0,3-1 181,-3-2 0,-1 2-553,-1-2 1,-5 0 790,-2-1 0,-6 6 1,-2 3-1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09.995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90 127 17181,'5'-13'-3636,"-1"-5"2987,-4 9 1300,0-5-1034,0 9 325,0-3 1,-1 8 329,-2 0-177,-2 4-204,-4 5 0,0 3 272,1 0 1,-1 5 19,-1 2 0,1-1 80,1 2 0,2 4-137,0 0 1,1-1 41,-1 1 1,2 0-486,4 3 1,0 0 81,0-3 0,1 1-332,2-4 1,3 3 72,6-3 0,-1 0 33,3-3 1,-1-4 81,1-1 0,0-2-48,1-1 0,1-1 153,-4-6 0,3 2-80,-3-2 432,0-3 0,1 5 0,1-5 0</inkml:trace>
  <inkml:trace contextRef="#ctx0" brushRef="#br1" timeOffset="392">224 254 8584,'5'-9'-813,"-5"0"1,6 1 680,-4 2 0,4 1 150,2 2 0,1-1 23,0-2 1,0-1-18,0 4 0,-3-1 292,0 1 0,0 1-75,3-4 1,0 4-55,0-1 1,0 2 130,0 1-148,0 0 0,-1 0 123,2 0-139,-6 0 1,1 4 14,-5 2 1,0 2 68,0 1 0,-5 1-5,-1 2 1,-2-1-100,0 4 0,-1-3 6,0 3 1,-2-1-32,2 1 0,-2-1-98,5-2 1,2-1-115,1 5 1,2-5 132,1 0 1,0 0-133,0 2 0,0-3-33,0 2 1,4-2-197,2-1 1,-1-3 139,1 0 0,-3-3-422,3 3 189,0-4-259,3 2-356,0-4 348,0 0 691,-4 0 0,3-4 0,-3-1 0</inkml:trace>
  <inkml:trace contextRef="#ctx0" brushRef="#br1" timeOffset="558">207 426 9726,'-13'-1'0,"3"-1"0,4-2 0,2-1 0,3-2 0,3 0 0,4 1 0,1 2 0,4 1 0,0-2 0,5 2 165,1-2 1,0 2-256,1 3 0,0-3-664,0 1 0,0-2 198,0 0 556,-4 3 0,3-7 0,-4 3 0</inkml:trace>
  <inkml:trace contextRef="#ctx0" brushRef="#br0" timeOffset="862">475 46 9786,'0'-13'-235,"0"3"0,0 0 925,0 4-474,0 4 1,4-2-115,2 4 0,3 0 200,3 0 1,-1 4-59,4 2 0,1 6-97,4 3 0,-1 2-136,2 1 0,-2 0 68,-1 0 0,3 3 106,0 1 0,-3 2-253,-3-3 0,-5 3-167,-1-3-205,-1 4 287,-7-2 1,3 1 44,-4-4 0,-5 3-140,-3-2 0,-3-1 147,-3-1 0,-2-1-176,-1 0 1,3-4-15,2-2 1,0 1 147,3-1 0,-2-1-670,5-4 378,2 1 1,1-5 450,6 3 1,6-1 0,5-5 0</inkml:trace>
  <inkml:trace contextRef="#ctx0" brushRef="#br0" timeOffset="1075">922 344 8701,'1'-11'0,"2"-2"0,0 3 667,2 3 0,1 2-207,3 2 0,3 1-291,0-4 0,4 4 18,-1-1 0,1-1-132,3 1 0,-5 0-435,2 3 0,-2 0 232,4 0 0,0 3-562,0 0 0,-4 4 360,-2-1 0,-2 2-971,-1 1 1315,-4 0 0,-1 0 0,-4 1 0</inkml:trace>
  <inkml:trace contextRef="#ctx0" brushRef="#br0" timeOffset="1212">985 444 8946,'-1'0'0,"5"-1"0,5-1 0,3-2 0,2 0 421,2 0 1,1-2-586,2 3 1,1-3-447,1 3 0,0-1 610,-3 1 0,4-3 0,0-2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08.63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0 145 10917,'4'-9'-892,"-3"0"-569,3 0 1040,-4 4 309,4 1 1,-2 1 170,4 0 1,-3-2-25,3 3 0,-3 1 87,3-2 1,-3 1 100,3 2 105,-4-3 0,5 1 120,-4-4-82,0 4 0,-2-5-141,2 3 0,-2 1 343,2 0-287,-2 1-30,-1-6-291,0 7-353,0-2 51,0-2 422,0 5-465,0-5 138,0 5 1352,0 0-889,-4 5 0,3 0-67,-2 4 1,2 4-23,1 1 0,-3 4-12,0 0 1,0 1-3,3 2 1,0-2-53,0 2 1,1 1-130,2-1 0,1 4-31,2-4 0,2 1-156,-3-1 1,3-2 51,-2 2 1,1-3 119,-4-3 1,0 1-13,-3-4 1,0 4 61,0-4 0,0 3 1,0-3 0,0 0-119,0-3-226,-5 0 153,5 0-537,-5 0 326,5-4 274,0-1 27,0-4 1,0-1-327,0-2 1,0-2-4,0-4 1,2 0 204,1 0 1,-3-1 250,3-2 0,2 2 0,1-3 0</inkml:trace>
  <inkml:trace contextRef="#ctx0" brushRef="#br0" timeOffset="389">9 109 15842,'0'-13'-3567,"0"3"3175,0-2 1,0 4 751,0 2 1,1 1-518,2-4 0,-1 2-92,4 1 335,0 0 0,3 1 138,0-2 1,0 4-242,0-3 1,0 4 359,0-1 0,-1 2-67,1 1 0,4 0 201,-2 0 77,5 0-381,-2 0 0,4 4-140,0 2 0,0 2-72,0 1 0,2 2-102,2 0 1,-2 0-53,-2 0 1,0 0-105,0 2 172,-4-3 1,-2 3-572,-7-4 371,0 0 0,-7 0 204,-4 0 0,-2-3 265,-10 0 1,1 0 20,-7 3 0,0-3-125,-3 0 1,3-1 106,-3 1 0,5 1-204,-5-4 0,7 3 79,2-3 1,1 1-72,6-1 0,2 0-188,3 2-809,4-2 858,-2 5 0,8-8 1,1 5-1</inkml:trace>
  <inkml:trace contextRef="#ctx0" brushRef="#br0" timeOffset="872">412 362 10135,'-10'-5'-962,"1"2"0,3-1 423,1 1 864,-1 0-112,-3 3 1,2 0-54,2 0 0,2-3-95,-3 0 0,3 0 378,-3 3-245,4 0 1,-6 1 20,2 2 1,1-1-10,-1 4 1,0 0-26,-3 3 1,1 4 10,2 2 1,-1 2-17,0 1 1,3 1-201,-2-1 1,4 1 182,-1 2 0,1-3-324,2 0 1,3 2-52,1-5 1,5 4-7,-4-8 0,8 0 144,-4-5 0,3 2-118,0-6 1,-1 1 147,4-3 1,-3 0-8,3 0 0,-1-3 17,0-3 1,0-6-22,-6 0 1,1-1-109,0 2 1,-4-4 37,-2-3 1,-2 0-74,-1 0 0,0 0 79,0 0 0,-3-1-35,0 2 1,-4 2 20,1 3 1,-5 2 31,-1 1 1,0 4-23,0 2 1,2 2 49,-2 1 0,2 0-163,1 0 0,0 3 155,0 1 118,0 2 1,0-1-1,0 4 1</inkml:trace>
  <inkml:trace contextRef="#ctx0" brushRef="#br0" timeOffset="1033">340 435 10243,'-5'-5'-34,"5"5"-73,6-3 0,6 1-290,3 2 1,2 0-273,0 0 680,1 0 0,4-3 1,1-2-1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29.00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37 28 17912,'-9'-4'-1758,"3"3"1376,0-2 1,3-1-894,-3 1 1081,4 0 0,-2 2 710,4-2-1122,0 2 39,0-3 171,0 4 1,1 0 845,2 0 36,2 0-10,8 0 1,0 0-144,1 0 1,0 0-168,-2 0 0,-1 3 215,4 0 0,4 0 66,5-3 0,2 0 57,1 0 0,4 3-475,5 0 0,1 0 6,5-3 1,3 0 47,7 0 0,3 0-348,2 0 1,3 0 296,0 0 0,-2 1 85,-2 2 0,-1-2-104,-1 2 0,-5 1-133,-1-1 0,-3 0 72,-3-3 1,-3 1 70,-7 2 1,1-2-98,-6 2 0,1-2 64,-8-1 0,5 0 10,-5 0 0,1 0 31,-3 0 0,0 0 354,0 0 0,-1 0-359,-2 0 0,1 0 65,-5 0 0,1 0-593,-2 0 416,-2 0 1,-2 0-180,0 0 1,-5 0-20,-1 0 0,-4 0-138,-9 0 1,-4 0 120,-8 0 1,2 0 301,-4 0 1,1 0-1,-7 0 0,1 0 0,-4 0 0</inkml:trace>
  <inkml:trace contextRef="#ctx0" brushRef="#br0" timeOffset="389">90 128 19176,'-9'0'-1853,"0"0"1462,4 0 1,2-1 207,3-2-601,0 2 0,5-3 1293,4 4 1,3 0-245,6 0 0,4-3 269,2-1 1,5 1 191,1 3-654,3 0 0,2 0 0,4 2 67,-1 1 1,6-1 79,0 4 1,5-3 280,2 3 0,-2-4-516,5 5 0,7-4-234,-2 3 1,-27-5-1,0 1 235,-1 1 0,1 0 0,-2-2 1,1 0-88,29 2 0,-28-1 0,0 0-57,27 1 83,-27-1 1,0-1 156,23-1 0,2 0-159,-3 0 0,-5 0 7,-1 0 0,-6 0 88,-3 0 1,-8 0 3,-4 0 1,-2-1 28,-7-2 268,2 2-754,-10-3 569,-1 4 1,-13 0-1,-6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34.08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1190 281 29892,'0'-9'-9831,"0"-1"5116,0 2 1,0-5 3584,0 1 1,3 0 794,0 3 0,0 0 507,-3 0-416,0 5 1,0-5 4,0 3 0,-1-2-999,-2-1 0,1 0 1665,-4 0 0,0 0 242,-3 0 1,1 0 36,2 0 1,-2 0-304,2 0 0,-1-3-215,1 0 1,0 2 393,3 5 0,-2-1 765,2 1-793,3-3-410,-5 7 1,4-4-1146,-1 5 1929,1 0 0,-7 0-102,2 0 1,-5 0 242,-1 0 1,-4 0-72,1 0 0,-1 0-70,1 0 0,-2 1 128,2 3 0,0-3-65,-1 1 1,0-1 337,5-1 1,-4 2-1394,3 1 0,-1-3-12,1 3 0,1 2-168,-4-2 1,4 1 5,-1-1 0,-1-2-25,2 6 0,-2-4 70,1 3 1,1-3 16,-4 3 0,3-4-84,-3 5 1,0-1 8,-3 3 1,0 0-27,0 0 1,3-2 74,1 2 0,0-4-8,-2 7 0,1-4-73,3 4 0,0-2-81,3-1 1,-3 1-2,0 3 1,0-4-75,3 4 0,0 0-43,0-2 0,1 3 33,-2-2 1,1-2 84,1 2 1,-4 1 118,-1-1 1,-1 4 88,2-1 0,-7 1 264,1-1 1,-3 5-28,0-2 0,-1 4-1,-1-1 0,-3-1 149,2 4 0,-2-1-58,-1 1 0,4 1-60,2-4 0,3 0-161,0-3 0,4 1-22,2-2 0,5-2-344,1-3 1,4-1-196,-1 1 0,2-2-164,1 2 1,0-5 16,0-1 1,0 1 14,0 5 0,0-2 81,0 2 1,0-1-50,0 1 0,0 2 133,0 4 0,-3 1 325,0-2 0,-1 3 220,1 0 1,1 1 162,-4 3 1,1-1 84,-1 1 0,2 1-134,4-4 1,0 0-100,0-2 0,1-3 76,2 0 0,2 0 353,4-4 1,0 1 122,0-1 1,0-2-69,0 2 0,-3-2-65,0-1 0,0 3-102,3 0 1,-1 3 175,2-3 1,-1 4-8,0-1 1,-4 2-271,1 2 1,-1 2-469,1 0 1,-1 3-151,-2-3 0,-1 0-240,4-3 0,-3 0 336,3 0 1,0-4 252,3-1 0,1-4 313,2 1 0,2-2 494,4-2 1,0-3 393,-1-3 1,8 4 78,2-1 1,5 0 186,-2-3 1,0 0-37,-3 0 0,0 3-181,-1 0 0,0-1-171,-2-2 1,-2 2-482,-4 1 1,2-2-263,-2 2 1,2-1-345,-6 1 0,2-3 49,-1 4 0,2-3 26,-2-1 0,-1 0 4,1 0 0,0 0 91,2 0 1,2-5-198,3 0 1,-3-4-109,5 1 1,0-2 59,3 1 1,0-1 25,-1-2 1,0 2-37,-2-2 1,-1-1-145,-2 1 0,-5-3-169,2 3 1,-6 0-20,4 3 0,-5-3-4,0 0 1,-1-1-71,-1 1 1,0 2 94,0-3 1,1-1-161,2 0 0,2-2 238,4-2 0,1 2 136,1-5 1,-1 1 118,3-1 1,0-1-10,2-2 0,-1-1 245,1 3 0,-4-2-14,0 3 1,-4-4-121,-1 1 0,-1-2-92,1-1 0,-2 3-59,-4 0 0,-1 0-345,-2-3 1,2 2 71,-2 1 1,-1 3-82,1-3 1,-4 3-133,1-3 0,-3 3-184,0-3 0,0 0 313,0-4 0,0 1-50,0 0 0,-3-3 247,-3 0 0,1 0 169,-1 3 0,0-4 80,-3 1 0,0 0 102,0 3 0,0 3 239,0 0 1,0 4 155,0-1 1,0 2 65,0 0 0,0 3 82,-4 0 0,2 0-187,-3 4 1,-1 0 447,-3 3 0,0 3 17,0 0 1,0 0-85,0-3 0,-3 3 26,1 0 1,-2-1-117,5-5 1,0 2-198,2-2 1,-1-1-146,4 1 0,0 0-335,3 3 0,3 0-235,0 0 0,3-1-1601,-3 1 1264,4 4 0,-3-1-885,2 2 704,2 1 0,-7 5 1063,2 1 0,-2 2-465,0 3 0,-4 1 227,0 1 1,-4-1 359,1 0 1,-1 1 132,1 2 1,2-3-364,4 4 1,1-2-531,2 1 1,2 1 105,4 2 0,4 6 1,2-2-1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37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73 8274,'1'-14'0,"2"0"86,-2 1 128,7-1-159,-7 6 1,4 3 121,-2 2 0,-1 1-379,4 2 1,0 0 147,3 0 0,4 0-71,2 0 0,-1 5 12,1 0 0,2 1 8,5 4 0,3-4 82,-2 7 1,7 0-188,3-1 0,2 3 35,1-3 1,0 4 128,3-1 0,3-1-327,6 1 0,1-1 306,5 1 0,0 1 88,4-3 1,0-1-31,-27-5 0,1-1 1,-1-1-1,0 0 52,0 1 1,1 0 0,1-1 0,0 0-33,2-1 1,-1 1-1,2 1 1,-1 0-158,0 0 1,1 0 0,1 1-1,1 1 179,-1-2 1,0 0 0,2 2 0,-1 0-19,1-1 0,-1 1 1,1 0-1,1 1 9,3 0 1,0 0 0,0 2 0,1-1-248,1 1 0,0-1 1,0 1-1,2 0 206,-1-2 0,0 0 0,6 1 1,0 1-327,0-1 1,0 1 0,1 0 0,0 0 327,2 0 0,-2-1 1,-1-1-1,0 1 8,2 1 1,2-1-1,-1 0 1,0-1-3,3 1 0,0-1 0,0 1 0,0 1 44,-1-1 1,-1 1-1,1 0 1,-1 0-36,1-1 1,0 1-1,-2 0 1,0 1 38,3 2 0,1-1 1,-4 1-1,0 0-32,0 1 0,0 1 0,-3-2 0,0 1 58,0 1 0,0 1 1,-1-2-1,-1 0-25,4 2 1,0-1 0,0 1 0,-1-1 9,0 2 1,-1 1 0,-2-2-1,1-1-28,1 3 0,1-1 0,-3-1 0,0 1 3,5 3 0,0 0 0,-4-2 0,1 0-39,-1 1 1,2 0 0,2 0 0,1 0 36,-2 0 1,2-1 0,0 2-1,0 0-26,-2-1 0,-1-1 0,0 1 0,0 0 21,-2-2 0,-1 0 0,2 1 0,-1 0-8,-1 2 0,-2 0 1,-2-1-1,0 0-4,0 2 0,0 0 0,-4-1 0,0-1-140,-2 1 0,0 0 0,1 0 0,1 0 154,-3 1 0,-1 1 1,1 0-1,-1 0 1,-4-1 1,1 1 0,-3-1 0,1 1 51,-3-1 0,0 1 0,-1 0 0,-1 0-56,0-1 1,-2 1 0,1 1-1,0 0 46,0 0 0,0 0 0,-3 1 0,0 1-37,-1-4 0,-1 1 1,0 3-1,1 1 9,-3-3 0,1 0 0,0 3 1,-1 0 13,1-1 1,0 0 0,-1-1 0,1 0 4,-1 1 1,2-1 0,0 1 0,-1 0-43,0 0 1,0 2 0,0 0-1,-1 1-1,1 0 1,0-1 0,-2 1 0,-1-1-33,1 0 1,1-1 0,0 0-1,-1 1 45,-1 1 1,0-1 0,1 0 0,-2 0-53,-2 0 1,0 1 0,0-2 0,0 1 258,12 26 0,-4 1-142,-2-1 0,-3 0-31,-4 0 1,-1 0 1,-4-3 0,-4 4-28,-2-3 1,-2 2 13,-1-6 1,0 0 527,0-2 0,0 1-524,0-2 0,0 1-69,0-6 1,1-2 616,2-5 1,0 1-673,2-4 0,0 0 474,1-6 1,1 1-415,-4-4 0,3 0 273,-3-3 1,3 0-261,-3 0 0,0-3 240,-3 0 0,0-4-238,0 1 1,0-2 211,0-1 1,-1 1-114,-2-2 0,-1 1 69,-2 1 1,-1 1-32,4 2 1,-4 0-45,1-1 0,1 1-44,0 2 0,-1 1 9,1-4 0,-1 4-128,4-1 1,0-2 76,-1-1 0,2 1-91,-2 0 0,1-2 53,-1-1 1,3-1-49,0-1 1,0 2 63,0-1 1,-2-1-13,-1-2-54,2 2 4,-2-3-38,3 0 85,0-1-385,0-4-1624,0 0 1452,0 4 1,3-2 585,0 4 0,3-4 0,-1 2 0</inkml:trace>
  <inkml:trace contextRef="#ctx0" brushRef="#br0" timeOffset="543">7678 4405 8391,'-9'-23'0,"0"2"-71,0 6 1,0 3 174,0 6 0,0 1 21,0 2 1,4 2 21,-1-2-290,3 2 0,0 5 167,3 2 1,0 3 35,0 3 0,0-1-14,0 4 1,0 0 72,0 3 1,0 3-88,0 0 1,3 3 44,0-2 0,3 2-44,0-3 1,-1 3 5,1-3 0,0 3-112,3-3 0,-3 1 93,0-1 0,-1-2-134,1-1 0,-2 2 46,-4-5 0,3 3 72,0-6 0,0 0-27,-3-3 16,0 0 1,0-3 67,0 0 87,0-4 79,0 2 0,0-8-220,0-2 1,1-5 3,2-1 1,2-5-78,4-1 0,3-1 112,0-6 1,1 4-117,-1-3 1,1 0 91,1-3 1,3 0-16,-6 0 0,4 2 68,-3-3 1,-1 7 173,-5-7 1,1 4-165,-4 0 0,0-1 123,-3 4 1,0 1 59,0 5 0,0-1-69,0 4 0,-3-1-171,0 5 1,-1 3 266,1 2-1187,2 1 514,-3 2 0,4 2-123,0 1 0,0 2 207,0 3 0,0 3-103,0 0 1,-1 1-613,-2 3 1009,-6 0 0,-9 3 0,-4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39:40.62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842 173 21289,'0'-10'-7659,"3"1"5695,0 1 1909,0-2 1,-3 1-210,0 1 0,0 1 73,0 1 0,-3 3 293,0-3 0,-1 4 145,1-1 1,2-1-626,-6 1 0,4-3 791,-3 3 1,3-3-239,-3 3 1,4-1 136,-4 1 1,3-1 34,-3-2 0,1 1 117,-1 2 1,-1 1-265,4-4 0,-5 4-30,2-1 0,-2-1 39,0 1 1,-1-1-45,0 1 1,-1 2 175,-2-2 0,2 0-169,-2 1 1,-1 1 195,1-2 1,-3 1-14,-1 2 0,2 0 32,0 0 1,-1 0-148,-3 0 1,3 2-20,0 1 1,1-2-5,-1 1 1,-1 0-61,4-2 0,-3 3-62,4 0 0,-2 0-23,4-3 1,1 0-104,2 4 1,-2-3 0,3 2-306,-4 2 238,1-4 1,2 7-255,0-2 0,-3-1 167,-3 1 0,-1 0 53,1 3 1,-2 0-30,-4 0 1,3 3-13,1 0 0,-2 1-75,-1-1 1,3-1 158,1 0 0,1 3-125,0-3 1,0 2 265,3-4 1,3 3-356,0 0 0,4 0-77,-1-3 1,-1 0 52,1 0 0,-1 3 39,1 0 0,2 1-77,-2-1 0,1-1 41,-1 4 1,1-3 113,-4-1 1,3 3 82,-3 2 0,0-2 200,-2 1 1,1 0 59,1 3 1,0 0-71,-2 0 0,-1 0 89,-1 1 0,1-2-23,1 1 0,2-1 3,0-1 0,4 0-217,-1-4 0,1 3 62,-1-3 0,2 0-166,-2-3 1,2 0 91,1 0 1,0 0-53,0 0 1,0 1-3,0 3 0,0-4 15,0 4 0,0 0-14,0 3 1,1 0 89,2-1 1,-2 2-79,2-2 0,1 5 92,-1 1 0,0 0-30,-3-3 1,0 4 64,0-1 0,1-4-49,2-1 1,-2-2 29,2 1 0,1 1 47,-1-4 1,1 0 146,-1-3 0,-2 0-17,6 0 1,-3 1 136,2 3 1,2-5-6,-2 3 0,5-3 108,1 5 1,1-1-33,-1 1 1,-1 2-16,4-3 1,0 3-20,3-3 1,0 4-54,-1-1 0,5-1-92,-2 1 1,1-4 122,-3 2 1,3-4-65,0 1 1,1-2-87,-1 2 1,-2-2 93,5-2 0,-2 2-15,1-2 0,-2 1-49,3-1 0,0 2 26,3-2 0,-3-1-34,-1 1 0,1-4 6,3 1 1,0 1-42,0-1 1,-3 0 29,0-3 1,-1-1 12,1-2 1,1-2-63,-5-4 0,2 0-83,-1-1 1,-1 1-35,4-3 1,-4-2-109,4-5 0,-3 5-44,3-2 0,-1 1-2,1-3 0,1 0-59,-4 0 1,3 3-47,-4 0 1,2 0 50,-5-3 0,0 2 28,-2 2 0,1-2 14,-4-2 1,3 0 52,-3 0 0,3-3-84,-4 0 0,2-3-51,-4 3 0,2-4 19,2 1 1,-5-3-114,-2 0 0,-3 0-196,-1 0 1,2 0 192,-1 0 0,0 0-144,-3 0 1,0-1 112,0 1 0,-4-3 19,-2 0 1,1-3 115,-1 3 1,-1-4 64,-5 4 0,1 0 194,-8 3 0,4 0 115,-6-1 0,-2 1 127,-1 0 0,-2 1 25,0 2 0,-2 2 0,-2 4 0,1 1 52,-4 2 1,-1 2-113,-5 4 0,0 1 112,-3 1 1,-2 1-250,2 3 1,-5-4-242,0 4 1,-4 0 549,3 3-397,-7 0 0,4 3 0,-6 2 0,0 1 0,-2 2 0,27-5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07.84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103 324 11165,'-14'-5'-798,"-1"0"-319,0 0 750,7 5 40,2 0 317,6 0 194,0 0 107,6 0 0,-3 0-120,7 0 0,0-5 233,5 0 1,1 0 36,4 5 1,-2-4-172,6-1 0,2 0-233,9 5 0,2 0 188,7 0 0,2 0-308,3 0 0,3 1-65,7 4 1,0-3-79,0 3 1,-1 1 150,1-1 0,3 2-94,-3-2 1,2-4-15,-12 4 0,0-3 46,-5-2 1,-7 0 129,-3 0 1,-9 0-74,-5 0 0,-4 0 159,-1 0-334,-7 0 3,-2 0 70,-6 0 42,0 0 0,-6 6 0,-2 3 0</inkml:trace>
  <inkml:trace contextRef="#ctx0" brushRef="#br0" timeOffset="599">89 280 10969,'8'0'-1717,"0"0"1500,-3 0 777,-3 0-352,4 0 23,-6-7-551,0 6 263,0-6 1,2 7 108,3 0 0,3-5-19,7 0 0,1 0 113,4 5 1,2-5-71,8 1 0,7-1-9,7 5 1,9 0 7,10 0 1,4-5 24,7 0 1,1 0-26,3 5 1,-2 0-54,2 0 0,-3 0-5,-1 0 1,-8 0-167,-2 0 0,-5 0 63,-5 0 1,-5 0 67,-10 0 1,-3 0-31,-7 0 1,-6 0-7,-3 0-182,-10 0 0,-5 0 73,-10 0 0,-5 2 158,-10 2 0,-9-2-148,-10 3 0,1 2-370,-1-3 524,0 1 1,-12 2-1,-1 1 1</inkml:trace>
  <inkml:trace contextRef="#ctx0" brushRef="#br0" timeOffset="773">295 45 10289,'0'-9'-123,"6"3"1,2 6 0</inkml:trace>
  <inkml:trace contextRef="#ctx0" brushRef="#br0" timeOffset="1221">368 30 9704,'8'-8'-913,"-1"0"1225,-7 3 1,-2 3-277,-3-3 0,2 3 167,-7 2 1,0 7-192,-4 3 0,4 3 5,0 2 1,-5-1-84,-4 1 0,-1 1 90,5 4 0,-4-4-130,-1 4 1,-4-4 50,4-1 1,-4 0 71,4-1 1,-4-1-48,4-3 0,0 3 39,6-3 0,1-2 61,3 2 0,-2-5 106,7 5-118,1-1 1,5 6-26,4 0 1,3 0 32,7-1 1,1 1-91,4 0 1,3-1 75,6 1 0,1 0-58,-1-1 0,0 1 60,1 0 0,-1 0-186,1-1 0,-8-1 141,-2-3 0,1 2-82,-1-8 0,-5 6 29,-6-5-10,-5 0 1,4-5 255,-3 0-195,-4 0 378,6 0-198,-7 0-66,0 0-180,0-7 0,0-1 20,0-6 0,0-1 9,0 0 1,0-4-71,0-1 0,6-4 46,4 4 0,2-6-11,-3 1 0,4 2 110,-3-1 0,2-1-98,-2-4 0,1 6 283,-6 4 1,0-3-128,-5 3 0,0-1-50,0 5 1,-2 2-20,-3 4 1,2-3-134,-7 7 1,5 0-444,-5 5 1,6 7 224,-6 3 1,5 4 320,-5 6 0,0-4 1,-4 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290"/>
    </inkml:context>
    <inkml:brush xml:id="br0">
      <inkml:brushProperty name="height" value="0.053" units="cm"/>
      <inkml:brushProperty name="color" value="#FF0000"/>
    </inkml:brush>
  </inkml:definitions>
  <inkml:trace contextRef="#ctx0" brushRef="#br0">18079 5059 27623,'12'-13'-4949,"-4"0"1116,4 5 3903,-10 2-573,3 1 1,-5 5 1517,0 0-631,0 0 0,0 7-2192,0-3-548,-5-2 3584,3 4-1323,-4-6 495,12 0 1,1-5 292,7 1 0,-1-1-527,0 5 1,2-4-29,2 0 1,-2-1 1141,2 5 1,2 0 17,-1 0 0,5 0-1395,-1 0 1,2 5 874,-2-1 0,2 2-1034,-2-2 0,8-1 141,0 6 0,3-6-167,-3 1 0,4-2 215,5-2 0,1 0-67,-1 0 0,2 0 189,3 0 1,-1 0-51,5 0 1,0-5 333,5 1 1,0-5 9,-1 5 0,1-1-79,0 5 1,-2 0-134,-3 0 0,-1-4-8,-3 0 1,-3-1-63,3 5 1,-3 0-55,-2 0 1,-4 0-44,0 0 0,0 5-157,5-1 1,-1 2-85,1-2 0,1-2 169,3 2 1,3-2 83,5-2 1,5 0-65,0 0 0,3 0 42,2 0 0,-1 0 53,10 0 1,-4 0-8,-1 0 0,-5 0 133,1 0 1,-1-2 41,5-2 0,-5 2-74,1-2 0,-11 2-53,2 2 0,-4-1 28,4-3 0,-6 2-1,-3-2 0,-3 2-43,-2 2 0,1 2-103,-1 2 1,1-1-57,-1 6 0,8-5-217,6 5 150,-1 0 1,8 0-1,-3-1 0,-2-5 35,2 2 0,1 0-1,-1 0 1,-4-1 76,-5-4 1,-5 0 300,1 0-73,-4 0 1,-4 0-20,-1 0 1,-5 0 73,6 0 1,-7 0 55,2 0 0,1 0-159,-2 0 0,0 0 4,-8 0 0,3 0-87,-4 0 0,-2 0-52,-1 0 1,-5 2-232,-4 2-724,3-2 678,-11 3 1,6-5 302,-2 0 1,-4-1-465,4-3 1,-2 1-298,1-6 1,3 4 570,6-3 0,1 0-95,-1 0 1,0-4 10,0 3 0,0 2 434,1-2 0,-1 5 112,0-5 1,0 4-490,0-3 0,-4 3 367,0-4 0,-6 5-37,1-5-495,3 1 0,-5-6-376,2 1 1,-2 0-62,-2 0 0,4-2 102,0-2 0,5 2 15,-4-3 1,5-1 85,-1 2 1,-2-5 63,2 4 1,0-1 472,4 2 0,0 2 95,0-2 1,0-3 371,0 3 0,-5-2-190,-4 1 0,2-1-246,-2-3 0,1-1-256,-5 5 1,0-5-175,0 1 1,-2 1 81,-2 0 0,2 3-138,-2-4 1,3 4-180,1-4 0,0 6 107,0-1 1,0-2 302,0 1 1,0-4 34,0 5 0,0-5 163,0 4 0,0-4 101,0 5 0,0-7 21,0 2 1,0-3-9,0-1 1,-6 0 186,-3-1 0,-3 5 210,-1 0 0,0 0-48,0-4 1,4 6-69,0 2 1,0-1 81,-4 1 1,1 1 440,4 4-338,-4 0 1,6-1-136,-3 1 1,-2 0 24,2 0 0,2 0-373,-2-1 1,0 1 183,-4 0 0,-2 1 377,-2 4 1,1-4-46,-6 3 0,-5-1 63,-3 1 1,-7-3 4,2 4 1,-3 0 214,-2 0 1,-4 3-83,1-4 0,-6 6 173,5-1 1,-5-2-129,0 2 1,-2-2-333,-2 2 0,5 2 22,0-2 0,0 1-230,-5-2 0,0 4 59,1-3 0,-1 1-150,0-2 0,1 4 9,-1-4 0,-1 4-66,-3 1 0,1-5-35,-5 1 0,5 0 31,-1 4 1,-6-5-68,2 1 1,-7 0 29,7 4 1,-2-2-19,2-2 0,-7 2-8,7-2 0,-6 2 14,5 2 1,-1 0-35,2 0 0,-7 0 96,7 0 0,-5 0-36,9 0 0,0 0 41,4 0 1,5 0-56,0 0 0,1 0 29,-1 0 1,-4 0-15,4 0 0,-7 0-1,-2 0 0,-5 0-29,5 0 1,-4 0 1,4 0 1,-3 0-5,7 0 0,-3 0-1,8 0 1,4 0-1,5 0 0,1 5 21,7-1 0,5 1 35,4-5 1,1 0-58,-1 0 0,-1 1 7,5 3 0,-4-2-5,5 2 0,-2-2 37,1-2 0,3 0 15,-2 0 1,2 0 5,2 0 0,0 0-27,0 0 0,0 0-71,-1 0 0,1 0 25,0 0 1,-4 0 29,-1 0 1,-5 0-45,1 0 0,-3 1-8,-2 4 0,1-4 27,0 3 0,1 2-83,3-1 1,-1 3-116,5-3 1,0-1 216,5-4 1,0 5-197,0-1 0,4 0 108,0-4 1,1 5-161,-6-1 1,4 2-38,-3-2 1,3-1 5,-8 6 0,4-4 64,0 3 1,1 1-157,0 4 1,-2 0-156,-2 1 1,2 0 116,-2 4 0,1-2-178,-2 6 0,2 0 136,-6 4 1,6 1-113,-2-1 0,-1 5-105,2-1 1,-1 3-32,5-3 0,4-2 74,1 3 1,5-5-102,-2-4 0,4 2-20,1-7 1,0 5 48,0-4 0,4-1 136,1-4 1,-1 5 18,-4 0 0,4-1 115,1-4 0,1 0 189,-2 1 0,-3-1-102,4 0 1,-4 2 30,-1 2 1,-1 1 193,-4 8 0,-3 5 345,-10 13 1,-8-3-1,-8 4 1</inkml:trace>
  <inkml:trace contextRef="#ctx0" brushRef="#br0" timeOffset="1">14721 7101 26134,'8'-13'-6470,"-3"5"4977,-5 3-1668,6 5 3888,2 0 0,3-2 698,-2-2-523,3 2-75,-5-4-537,6 6 1,-1-1 540,-3-3 1,2 2-220,-2-2 0,3 1 847,1-2 0,0 4-1193,0-3 1,2 1-111,3-2 1,-2 4-19,6-4 1,1 2-81,8-1 0,2 3-198,7-4 0,-1-1 43,1 2 0,4-2-49,0 2 0,0 2 17,-5-2 0,-1 2-83,-3 2 1,3 0-14,-3 0 0,-1 0 66,1 0 1,0 0 39,5 0 0,-1 0 52,1 0 1,5 0-18,3 0 0,8-5 140,1-4 1,10 1 59,-1 0 0,-28 5 0,0 1-66,2-2 0,-1-1 0,1 2 0,-1-1 52,3 0 0,0-1 0,0 0 0,-1-1-22,-1 1 0,-1 1 0,2 1 0,0 0-8,-3 1 0,-1 0 0,36-4-15,-36 3 0,0 1 1,32-2-7,1 4 1,-2-4-70,-2-1 0,-2 1-18,-3 4 0,4 0-72,-4 0 1,-1-5 110,2 1 1,-1 0-84,5 4 0,0 0 58,0 0 0,-1-5 33,1 1 1,-1-1 14,-4 5 1,-2-4 8,-7 0 0,-3-1 3,-1 5 0,-6-1 57,2-4 0,-4 4-61,-5-3 0,1 2-25,-5 2 1,3 0 67,-8 0 1,2 0-122,-11 0 1,5 0 8,-4 0-103,-1 0 56,-3 0-90,-1 0 28,-6 0 94,-1 0 48,0 0 0,-3 0 22,5 0 0,1-1 120,4-4 0,1 2-148,-1-5 1,0 0-136,0-1 1,5-2 17,-1 2 0,5-3-39,-4-1 1,1-5-204,-2 1 1,-2-5-128,2 4 1,3-5-3,-3 1 0,-1-3-365,-7-1 1,1-2-52,-5-3 0,3 2 257,-3-6 0,-1 0-205,-4-5 0,0 5-2,0 0 1,0 0 116,0-5 0,0 1 139,0-1 0,-1 2-198,-4 3 1,4-3 333,-4 3 0,4 3 122,1 1 0,1-1 237,4 1 1,-4 0 131,4 5 1,-4 0-36,-1-1 1,5 1 136,-1-1 0,0-3-77,-4-1 1,0 0 14,0 5 1,0 4 4,0 0 1,0 1-56,0 0 0,0 0-111,0 3 0,0 4-10,0-4 0,0 4 74,0 0 0,0-3-158,0-1 0,0-1 89,0 2 1,0 1 91,0-6 0,0 4-3,0-4 0,-1 5-126,-4-5 0,3 4 128,-7-4 0,0 6 378,-4-2 1,4 4-98,0 1 1,0 1 257,-4 3 1,0-1 205,0 5 1,0-3 43,0 3 1,-1-1-112,1 2 0,-6 3 569,-3-4 0,-3 2-153,-1-1 1,-2 1-348,-2-6 1,0 5 80,-5-5 1,-1 5-286,-8-5 1,1 6-118,-5-1 1,-5 2-35,-4 2 1,-3 0-72,-1 0 0,-1 0-250,-8 0 0,-1 0 45,0 0 0,-3 0-23,3 0 0,34 2 1,0 0 57,-33 3 0,32-3 1,0 0 48,-37-2 1,2 0-164,-2 0 0,38 2 0,0 1 50,-3-1 1,1 0 0,1 0 0,1 0-47,-38-2 1,5 0-3,-5 0 1,5-1-41,33-1 1,0 0 0,-34 0-2,34 0 0,0 0 0,-38 0-16,36 2 0,-1 0 0,0 0 1,0-1 7,-2-1 0,0-1 0,2 3 0,0-1 1,-2-1 1,0 0-1,-2 0 1,-1 2-15,1 0 1,0 0 0,-2 2 0,-1 0 46,3 0 0,0 1 1,-1 1-1,1 1 15,0-3 1,0 0-1,-1 3 1,-1 0 32,2 0 1,0-1 0,2 1 0,1 0 10,1 0 1,1-1 0,0 2 0,1 0 7,-33 3 1,34-6 0,0 1 84,-34 5 0,6-2-18,3 2 0,7-2-48,-2-3 1,2-1-61,3 6 1,5-6-12,3 2 0,3-4-76,2-1 1,-1 0-25,1 0 1,-5 0-36,0 0 1,-2 4 108,2 1 0,-1 4 5,-3-5 1,-2 6-15,6-1 0,0 1-69,5-1 0,4 3-6,0-4 1,5 4-52,0 1 0,3 1-82,5-1 0,-1 0-75,5 0 0,2-4-128,7 0 0,-1-5-161,6 5 0,-1-5-431,5 5 1,-4-5 270,0 5 1,-1 1-200,5 8 1,5-2-221,-1 6 1,6 6 180,-1 7 1,9 9 160,4 4 1,2 5 77,3 4 1,4-1 84,-1 5 1,-3-4 483,-5 5 0,-8-1-616,-1 5 0,-1 0 530,-8 0 0,2-9 151,-1 0 0,-4-10 19,4 5 0,0-3-139,0-1 1,4-3-47,-5-5 0,5-5-10,-5 0 0,6-5 269,-1 0 1,3-2 218,1-2 1,-4-4 80,0 0 1,-5-6-95,5 2 1,-6-3-179,1-2 1,-3 0-10,-1 0 264,0 0-172,0 0 0,0-4-154,0 0-33,0-6 9,0 3 1,5-8 2690,-1-2-919,7-3-492,-4-7-762,6 7 212,0 1 0,0 6 0,1 0 0</inkml:trace>
  <inkml:trace contextRef="#ctx0" brushRef="#br0" timeOffset="2">10007 16916 27341,'6'-8'-4480,"-4"-3"1,5 8 6353,-3-6-3243,-2 6 539,4-3 1164,-6 0-1689,0 5 436,0-5-938,0 6 3343,0 0-2689,0 6 1,1-5 1033,3 4 1,-1 2-126,6 2 0,-6-2-1486,1 2 1967,4 0 1,-2 4-109,2 0 0,3 0 13,-7 0 0,5 5-1188,-5 0 0,5 4 998,-5-5 1,5 7-341,-4-3 0,5 4 247,-1 2 1,2-2 296,2-3 0,-1 1-150,-3-5 0,6 4 117,-7-5 0,10 1 119,-9-5 1,5 0 170,-5 0 0,3 0 75,1 1 1,-1-1-47,-4 0 0,3 0 88,-7 0-428,6 0 0,-8 1-305,2-1 1,2 0 97,-2 0 0,1-4-431,-5 0 1,-2-2 607,-2 2 1,2-2-366,-2-3 1575,3-2-80,1 4-1268,0-6 1,-2-5 0,-2 1 107,2-6 84,-4 2 0,1-5 0,-3 0 0</inkml:trace>
  <inkml:trace contextRef="#ctx0" brushRef="#br0" timeOffset="3">10034 17008 28608,'-14'0'-208,"6"0"-2055,-1 0 1938,6 0 1,-4 0-436,2 0 523,4 0 252,-5 0 0,2 1-15,-1 4 1,1 2-782,4 6 1,0-2-67,0 2 1,0-3-91,0 8 1,1-2-190,4 1 0,-2-1-36,5 6 0,-3-6-87,3 2 0,-3-3 237,4-2 0,-5 0-65,5 0 0,-5-6 1308,5-2 0,-5-4 793,5-1 1,-4-1 214,3-4 1,1-2-122,4-6 0,5-2-204,-1-2 1,1-2-91,-5-3 1,-4-3-519,0 3 0,-5-3-52,5-1 0,-6 4-478,1 0 1,-2 6-692,-2-2 1,0 3-1392,0 2 810,0 0-122,0 6 892,-6 1 1,-2 12 1316,-5 3 0,6 2-394,3 2 1,-2 5-49,1 0 0,1 4-48,4-5 1,1 1-246,4-5 1,2 0 348,6 0 0,5-4 426,-1 0 1,7-5 242,-2 5 0,3-6-1034,1 1 0,-1 4 480,-3 0 1,-5 1-863,-8 4 557,-3-2 0,-18 19 1,-2-2-1</inkml:trace>
  <inkml:trace contextRef="#ctx0" brushRef="#br0" timeOffset="4">9428 14518 22743,'-6'-13'-9831,"3"4"6432,-6 0 3333,6 6 464,-8-2 1,8 0-1218,-6 1 1587,6-1-1563,-3 5 953,6 0 2001,0 0-1809,0 6 1,-4 2 266,-1 5 0,1 0-551,4 0 0,0 0 272,0 0 1,2 6-602,2 3 1,-3 2 540,4-2 0,2 3-1271,2-3 0,-2 2 97,2 3 1,0-7 490,4-2 1,0-3-36,0-2 0,5-2 333,-1-2 646,1 3 30,-5-11 37,0 5 0,-1-7 742,-3-4 0,2 2-58,-2-5 1,1-1-216,-1-4 0,1-5-778,-5 1 0,4-5-160,-5 4 1,5-5-305,-5 1 1,1-2 107,-5 2 1,0-1-410,0 5 0,0-1-480,0 2 0,-2 6-284,-2-2 0,2 7-402,-2-2 72,2 5 460,2-3 864,0 6 1,0 1 61,0 4 1,0-2 235,0 5 0,0 1-4,0 4 0,2 1-23,2-1 0,-1 0-208,6 0 0,0 0 372,4 0 0,4 1 267,1-1 1,0 0-640,-5 0 1,0 2 7,0 2 0,-4-2-543,0 3 0,-6-4 107,1-1 0,-3 1 383,-1-1 0,0 0 812,0 0-352,0-6 1,-5 5-1,-3-5 1</inkml:trace>
  <inkml:trace contextRef="#ctx0" brushRef="#br0" timeOffset="5">9836 14544 23421,'0'-7'-8908,"0"1"8228,6 6 2387,-5 0-1081,5 0 0,-1 6-1592,-1 3 1,0-2 478,-4 2 0,5 0-72,-1 4 1,1 0-214,-5 0 1,4 0 481,0 1 1,1-1 149,-5 0 0,1 0-687,4 0 1,-2-1-1111,5-3 2476,-5 3-569,3-11 1598,-6 5-1128,0-6 1,0-2-204,0-2 1,2-3 116,2-7 1,-3-3-12,4-1 0,-4-4-112,-1 5 1,2-7-71,2 2 0,-2-1 74,2 1 1,-1 3-524,1 6 1,-1 0 507,6 0 344,0-1 0,4 3 51,0 2 0,-4 3 191,0 6 1,-5 0 420,5 0-689,-6 0 0,4 1-341,-3 4 1,-2 2-684,2 6 0,-1 1 249,2-1 0,-4 0-519,3 0 0,-1 5-290,2-1 0,-4 5-85,4-4 0,0 4 207,0-5 0,5 2-469,-1-1 0,3-5 925,1 0 0,0 0 316,0-4 0,0-3 819,0-2-411,1-2 1,-1 4 0,0 1-1</inkml:trace>
  <inkml:trace contextRef="#ctx0" brushRef="#br0" timeOffset="6">10376 14492 23975,'-13'-13'-6222,"0"1"5498,-1 3 1,6 3 254,-1 6 2670,6 0-1924,-9 0-30,11 0 0,-5 6-189,6 3-875,0 3 1,1 5 697,4 1 1,-2 1-321,5-2 0,1-1-320,4 6 1,1-4-591,-1 4 0,0-5-1184,0 5 2129,0-11 0,0 6 1,1-10-1</inkml:trace>
  <inkml:trace contextRef="#ctx0" brushRef="#br0" timeOffset="7">10626 14518 24127,'0'-13'-6068,"0"0"2956,0 0 2355,0 5 0,0-4 350,0 4 1,5 0 831,-1 0 1,0 3-516,-4-4 0,2 2 194,2-2 0,-2-2-716,2 2 1,-3-3 593,-1-1 1,0 0-10,0 0 0,0-1 21,0 1 0,0 0-43,0 0 0,0-5-469,0 1 0,0-5 194,0 4 1,-1 1-459,-3 4 296,2-1 0,-5 3 486,2 2-243,4 3 0,-11 6 1131,3 0 0,-2 7 141,-2 6 0,-1 2-36,1 7 0,6 0-632,3 4 1,2 2-93,2 3 0,3-2-135,6 6 1,5-4 2,13 4 0,-1-6 70,0 2 0,1-3-1078,-1-2 0,0 1-289,1-1 1,-7-1 378,-2-3 1,-4-3 132,0-6 1,-6 0 276,1 0 1,-6 1-98,2-1 1,-5-4 633,-5-1 0,-2-3 744,-6 4 0,-6-6 324,-3 1-892,3-3 1,-6-6 0,4-3 0</inkml:trace>
  <inkml:trace contextRef="#ctx0" brushRef="#br0" timeOffset="8">10613 14702 24127,'-7'-5'-5915,"1"3"4970,6-4-998,0 0 2482,6 5 1,1-6 131,6 2 1,0 4-131,0-4 0,1 0-257,-1 0 0,0-1-30,0 2 1,2 1 1030,2-6-1069,-2 0 0,4-4 0,-6 0 0</inkml:trace>
  <inkml:trace contextRef="#ctx0" brushRef="#br0" timeOffset="9">11179 14162 25406,'0'-13'-7958,"0"4"3171,0 1 4610,0 5 562,0-3-1440,0 6 1699,0 0 0,-6 0 225,-2 0 0,0 1-326,-1 4 1,-4 2 621,-4 6 1,-1 5-260,5-1 0,1 7-335,4-2 0,-4 3-211,3 1 0,3 2-25,2 2 0,2 0-1255,2 5 0,0-1-43,0 1 0,6 1-778,3-5 0,4 0 345,5-5 1,2-4 336,6 0 1,1-6 480,-1 2 1,0-8 573,1-1 260,-1-6 0,1 2 0,-1-5 0</inkml:trace>
  <inkml:trace contextRef="#ctx0" brushRef="#br0" timeOffset="10">11285 14360 25285,'0'-7'-9710,"0"-5"8881,0 10 1,1-8 1088,3 6 1,4-2 886,5 2 1,1 1-110,4-6 1,-3 6-425,2-1 1,2-2 237,-1 1-548,-1 1 1,-3 4 602,-1 0 1,-5 0 0,1 0 1,-1 1-867,0 4 0,-2 2-1349,-6 6 1,0 2 330,0 2 1,-1 0 122,-4 5 0,2-2 95,-5 2 1,0 3-8,0-3 0,-3 3 188,7 1 1,0-4-180,4 0 0,0-2 81,0 2 1,1-3 707,3-5 0,-1-1-428,6 0 0,0-4 74,4 0 1,0-5 251,0 5 0,-4-6-234,0 1 1,-6-1-503,1 1 1213,4-2 0,-7-2 0,5-8 0</inkml:trace>
  <inkml:trace contextRef="#ctx0" brushRef="#br0" timeOffset="11">11337 14610 24784,'-13'0'-824,"0"0"-101,6 0 0,2 0 538,10 0 1,3 0 290,10 0 1,1 0-82,3 0 0,1 0 177,-5 0 0,5 0 0,-2 0 0</inkml:trace>
  <inkml:trace contextRef="#ctx0" brushRef="#br0" timeOffset="12">11522 14136 24680,'0'-13'-4607,"0"0"0,1 5 3369,3 4 2170,-2-3 1,10 5 1002,-4-2-1171,4 2 0,1 2-414,0 0 1,2 6-477,3 3 0,-2 4-370,6 5 0,-6 2 505,1 7 1,-2 0-192,-2 4 0,-1 1-405,-3 3 0,1 8-307,-6-4 1,1 4-69,-5-4 0,0-1 315,0-2 0,0 0 429,0-5 1,-2 0 329,-2-5 0,2-4 103,-2 0 0,2-6 286,2 2 0,0-8-331,0-1 1,0-5 149,0 5-906,0-6 95,0 3-280,0-6 1034,0 0 1,0 0 0</inkml:trace>
  <inkml:trace contextRef="#ctx0" brushRef="#br0" timeOffset="13">25756 14096 17593,'0'-13'-3814,"4"0"3453,0 0 835,1 6-363,-5-5-673,0 10 263,0-3 63,0 5 164,-6 0 1,3 5 497,-6 4 1,5 4-257,-5 5 1,5-2 92,-5 6 1,0 0-172,-4 4 1,4 5 275,0 0 0,1 4-27,-6-4 0,3 5-51,2-1 1,-3-1-294,3 1 1,-1-1-79,1 1 0,-2 2 109,2-7 1,-1 1-164,1-5 0,-1 1-86,5-1 1,-4-5 202,5-4 1,0-2-408,4-2 1,0-4-578,0 0 517,0-1 0,4 1-670,0 0 737,7-6 0,-5 4-547,2-2 871,-2-4 0,-6 5 1,0-6-1</inkml:trace>
  <inkml:trace contextRef="#ctx0" brushRef="#br0" timeOffset="14">25360 14795 16953,'14'-12'1149,"-1"3"-401,0-8-746,0 8 1,-4-1 111,0 5 1,-5 1-56,5 4 0,0 0-110,4 0 0,0 4-106,0 1 1,-1 5-156,-3-1 1,2 4-170,-2 4 1,-3 1-374,-2 8 0,-4-1 105,-4 10 1,-3-1-95,-6 1 1,1 2-136,3-7 943,-3-5 1,5 0 0,-6-4-1</inkml:trace>
  <inkml:trace contextRef="#ctx0" brushRef="#br0" timeOffset="15">26058 13266 12140,'8'-20'-936,"-1"1"293,-3 6 0,-2 4 1362,2 0-326,-2 6 1,-4-3-669,-2 6 1,1 0 396,-6 0 1,0 8 68,-4 5 0,0 2-87,0 7 0,4-5 19,0 5 1,6 0-210,-1 4 0,3-4 99,1 0 1,1-1-244,3 1 0,-1 1 200,6-5 0,0 4-185,4-5 1,0 1-25,0-5 1,1 5 4,-1-1 0,-5 1 18,1-5 1,-6 0-56,2 0 1,-4 2-159,-1 2 1,-1-2-40,-4 3 541,4 2 1,-17-5 0,4 4 0</inkml:trace>
  <inkml:trace contextRef="#ctx0" brushRef="#br0" timeOffset="16">26006 13767 12929,'-8'0'-150,"-3"6"333,9-5-271,-4 5-350,6-6 135,0 0 168,6 0 1,2-1 25,5-4 1,0 3 148,0-7 0,0 0 1,0-4-1</inkml:trace>
  <inkml:trace contextRef="#ctx0" brushRef="#br0" timeOffset="17">25835 13451 12257,'5'-25'-333,"4"3"1,1 3 387,-1 6 0,3 0 216,-3 0 0,7 4-64,1 0 1,2 0-553,-1-4 0,2 1 140,7 4 0,-1-3 225,0 7 1,1-6-1,-1 2 1</inkml:trace>
  <inkml:trace contextRef="#ctx0" brushRef="#br0" timeOffset="18">26506 13253 16977,'7'-6'317,"5"5"106,-10-11-1871,9 11 1636,-9-5 0,5 12-620,-3 3 1,-2 2 177,2 2 1,4 5-40,0 0 1,4 5-94,1-1 0,-4 1-224,0-1 1,0 3 95,4-3 1,0-3 377,0-1 0,-1-4-431,-3 0 1,1-1 554,-6 0 1,2-6 31,-2-2 398,-2-4-58,4-1 87,-6 0 1,0-6-338,0-2 1,0-6-95,0-3 1,0 1-202,0-6 0,0 1 115,0-1 1,0-3 14,0 3 1,0 2 88,0-2 0,0 10-184,0-1-211,0 3 552,0 3 39,0 1 0,0 7-133,0 4 0,-5 2 348,1 6 0,-2 2-196,2 2 1,2 2-42,-2 3 1,4-1-312,4-4 0,-1-2-36,6 2 1,0-2 71,4-2 1,0-1 141,0-3-1,0 2 0,1-9-39,-1 2 1,-4-2 74,-1-2 1,-3-2 289,3-2 1,-3-5-148,4-8 0,-6 1-84,1-6 1,-3 0-93,-1-5 0,0 5-87,0 0 0,0 2 30,0-2 0,0-2-344,0 7-80,0-1-352,0 5 235,0 0 455,0 6-1074,0 1 829,0 6 1,0 1-188,0 4 1,6-2 90,3 5 0,3-3-201,1 4 695,6-7 0,1 10 0,7-5 0</inkml:trace>
  <inkml:trace contextRef="#ctx0" brushRef="#br0" timeOffset="19">27125 13108 16977,'7'0'376,"-1"2"-1128,-6 2 85,0 4 1,-1 5 573,-4 0 1,4 4 104,-4 1 0,4 1-135,1-1 0,0 1 21,0 3 1,6 1-405,3-5 1,2 4 188,2-5 0,1 1-77,-1-5 1,0 0 224,0 0-421,-6-5 610,-1-3 36,-6-5 0,-1-1-146,-4-3 1,2-4 36,-5-5 0,0 0-40,0 0 1,-4-6-17,3-3 1,3-2-22,2 2 0,-2-3 13,2 4 1,-1-3 41,5 2 1,0-1 117,0 5 0,0 1 264,0 3 71,0 1 445,0 6-768,0 1 42,0 6 1,2 4 41,2 1 0,-1 7-170,6 1 1,4 0 94,5 4 0,3 0 46,-3 0 1,4-1-47,-4 6 0,4-4-81,-5 4 1,5-6 51,-4 1 1,-1 2-293,-4-1 0,0 1 225,1-1 0,-1-4-217,0 4 0,-4-8-147,0-1 0,-5-6-184,5 1 338,-6-2 101,2-2 169,-5 0 0,-5 0 60,-4 0 0,-9-12 0,-2-3 0</inkml:trace>
  <inkml:trace contextRef="#ctx0" brushRef="#br0" timeOffset="20">27020 13359 16977,'-14'0'-202,"7"0"1,7 0 101,9 0 1,7 0-115,2 0 342,5 0 1,2-5 16,6 1 1,5-6-224,-1 1 0,3-3 150,2-1 1,-1 0-86,1 0 1,-2 4-329,-3 0 416,-3 0 1,-6-4 0,1 0 0</inkml:trace>
  <inkml:trace contextRef="#ctx0" brushRef="#br0" timeOffset="21">27546 13095 17036,'6'-7'-262,"-4"1"1,8 8 104,-6 2 0,6 3-247,-1 6 1,-1 1-15,0-1 0,-3 1 117,4 4 1,-7-2-19,3 6 1,-4-6 270,-1 2 1,2-1-496,2-4 0,-2 4-7,2-9-548,-3-2 646,-1 0 609,0-6 317,0 0 0,-1-6-668,-3-3 1,2-2 32,-2-3 0,2-3 140,2-1 1,0-4 63,0 5 0,0-1 57,0 5 0,0 0 270,0 0 0,0 4-57,0 0-352,0 6 861,0-3-456,0 6 683,0 0-870,6 6 0,-3-3-41,6 6 0,0-5-121,4 5 1,0-4 199,0 3 0,5-3-192,-1 3 1,2 0 11,-1 1 1,-4 2-178,4-2 0,1-3-251,-1-2 644,-1-2 35,-4-2 1,-1-2 58,-3-2 0,-2-8-189,-2-5 0,-4-7-263,3 2 0,-2 2 216,-2-2 1,-5 0-138,1-4 1,-5-1-217,5 1 0,-5 5-80,5 4 0,-5 2-431,5 2-462,-1 0 126,5 0 289,0 5 1,0 4 658,0 8 1,2-1-466,2 6 0,-1-2 208,6 2 1,4 1 548,4-5 0,7 5 0,-4-3 0</inkml:trace>
  <inkml:trace contextRef="#ctx0" brushRef="#br0" timeOffset="22">28073 12937 16977,'1'-12'-1649,"4"4"1,1 0 2190,2 4 0,6 1-47,-1-6 0,1 5 67,8-5 0,-4 5-199,4-5 0,0 4-232,4-3 0,1 3-149,-1-3 0,0 5-209,1-2 0,-1-1 279,0 2 1,1 0-858,-1 4 760,-6 0 0,-1-6 0,-5-2 0</inkml:trace>
  <inkml:trace contextRef="#ctx0" brushRef="#br0" timeOffset="23">28218 12858 17010,'0'9'-1353,"0"0"1,0-1 770,0 6 510,0-1 0,0 0 196,0 0 1,1 2-20,4 2 1,-2-1-366,5 6 0,1-4 221,4 4 0,1-5-657,-1 5 1,4-4 321,1 4 1,-2-4-145,-7 3 0,1-4 103,-6 0 1,1 2-214,-5-1 770,-6 5 1,-13 4-1,-9 6 1</inkml:trace>
  <inkml:trace contextRef="#ctx0" brushRef="#br0" timeOffset="24">8638 13464 21573,'0'-20'-2596,"0"1"2023,0 5 1,0 6 0,1 0-476,4 2 1469,-4 2-426,5 4 446,-6 0-243,0 0 1,-1-4-1204,-4-1 651,4 1 1,-7 4 1247,4 0-463,3 0-498,-11 0 1,5 0 239,-7 0 1,0 6 105,-4 3 1,2 2 134,-6 2 0,5 2 418,-5 3 1,6-2 72,-2 6 0,3-5-807,2 5 0,1-6 155,4 2-253,2-3-220,6-2 0,1-2-590,4-2 0,2 1 13,6-5 1,5-1 374,-1-4 0,7 2 123,-2 2 0,7-2 87,2 2 1,1-3 41,-1-1 1,-4 0 128,4 0 1,-5 0 312,-4 0 714,-3 0-116,-5 0-562,-7 0 1,-3 2-359,-8 2 1,-1 4 681,-8 5 1,3 1-312,-8 4 1,2-2-46,-1 6 1,2-2-225,-2 2 1,2-3-91,2-5-20,0-1 34,0 0 543,5-6-829,2-1-398,6-6 597,0 0 1,-6 0 0,-1 0 0</inkml:trace>
  <inkml:trace contextRef="#ctx0" brushRef="#br0" timeOffset="25">7242 14057 15311,'0'-13'-1366,"0"4"911,0 0 227,0 6 91,0-3 46,0 6 253,0 0 1,2 6-366,2 3 1,-1-2 1,6 2 1,-1-4 170,6 3 1,-1 0 33,0 0 1,-1 4-239,-4-3 1,4-2 128,-3 2 0,3 0-245,1 4 1,-2 0-657,-2 0 618,3 1 0,-5-1 89,6 0 1,-5 0 17,-4 0 1,2-4-197,-2 0 1,2-5 453,-1 5 1,-4-6 0,5 3-1</inkml:trace>
  <inkml:trace contextRef="#ctx0" brushRef="#br0" timeOffset="26">7216 14452 20396,'-8'-12'-5498,"1"8"5195,3-9-32,2 9-186,-4-8 1,12 4 1199,3-5 1,7 0 47,2 0 0,1 0-89,-2 0 0,-1-5-329,6 0 1,-6 5 1479,2 5-1460,-3-1 1,-4 0 64,-2 0 0,3 0 1,-5-4-1</inkml:trace>
  <inkml:trace contextRef="#ctx0" brushRef="#br0" timeOffset="27">7163 14136 20396,'0'-7'-948,"0"-5"0,2 9 1447,2-6 0,5 0 375,8-4 0,4 5-775,5-1 0,11 0 300,2-4-340,9 0 1,-1-1-1,6 1 1</inkml:trace>
  <inkml:trace contextRef="#ctx0" brushRef="#br0" timeOffset="28">8888 13372 16492,'0'-13'-1866,"1"1"579,4 3 1091,-4-2 0,5 8 300,-6-6 0,0 0-210,0-4 99,0 6 220,0-5 0,0 9-395,0-6 177,0 6 5,0-3 1,2 6-17,2 0 0,3 0 92,7 0 1,3 0 75,1 0 1,4 0 111,-5 0 1,7 0-19,-3 0 0,0 0-44,1 0 1,-5 5-68,5-1 1,-5 2-49,0-2-230,-2-2 1,-8 10-552,-3-4 1,-4 4 419,-4 1 1,-5 2 47,-8 2 1,-4-1 167,-5 6 0,0-5 31,-1 0 0,5-2 448,0-2-229,0 0 0,2 0 0,1 0 0</inkml:trace>
  <inkml:trace contextRef="#ctx0" brushRef="#br0" timeOffset="29">8914 13372 16492,'0'-13'-1964,"0"5"1269,0 3 413,0 5 1,0 7 349,0 6 1,0 0 69,0 5 1,0-2-18,0 1 1,2 0-61,2 5 0,4-5-597,5 5 0,0-6 441,0 2 0,0 1-151,0-2 1,5 1 22,-1-5 1,1 0-533,-5 0-75,0 1-287,1-1 346,-1 0 180,-6-6 701,5-1 156,-11-6 1,11-6-1,-5-1 1</inkml:trace>
  <inkml:trace contextRef="#ctx0" brushRef="#br0" timeOffset="30">9349 13240 16492,'-7'-6'-3446,"1"5"3301,0-5 0,4 7 883,-2 4 0,3 2-693,1 6 1,0 0-2,0 1 0,0 3 56,0 1 0,0 5-9,0-1 1,0-1-351,0 1 1,0-5 339,0 5 0,0-6-144,0 2 0,1-4-341,3 0 0,-2-6 137,2 1 1,-1-6 154,2 2 0,-3-4 273,7-1 1,0 0 50,4 0 0,0 0-19,1 0 0,3-6 61,1-3 0,4-2 119,-5-3 0,5 4-102,-4-3 1,1 6 218,-2-11 0,-2 11-158,2-6 1,-2 2-69,-2-2-136,-5 0-166,3 0 1,-9 4-909,2 0 503,-2 1 0,-4 0-397,-2 4 0,-4-2 334,-5 2 0,-4-1 381,-1 5 1,-5 0-1,2 0 1</inkml:trace>
  <inkml:trace contextRef="#ctx0" brushRef="#br0" timeOffset="31">9283 13293 16492,'-13'0'-1239,"6"0"964,1-6-517,6-1 0,6-5 1095,2 3 1,4-3 8,1 4 1,2 0-50,2 0 1,-1 3-391,6-4 0,-4 2 204,4-2 0,-4-1-149,3 6 0,-6-2 102,-2 1 1,0 2 274,-4-5 1,3 5 0,1-3-1</inkml:trace>
  <inkml:trace contextRef="#ctx0" brushRef="#br0" timeOffset="32">9283 13319 16404,'9'0'59,"0"0"1,-1 0-163,6 0 1,-1 0 113,0 0 0,0 0-242,0 0 0,2 0-239,2 0 0,0 0 192,4 0 1,-4 0 277,0 0 0,4 0 0,-1 0 0</inkml:trace>
  <inkml:trace contextRef="#ctx0" brushRef="#br0" timeOffset="33">9889 13082 21936,'-6'-7'-3805,"4"1"2784,-9 0 0,8 5 1029,-6-4 0,5 4 642,-5 1 1,4 0-90,-3 0 0,-1 1 113,-4 4 0,3 2-70,-4 6 0,6 0-457,-6 0 1,1 5 780,4 0 0,-1 3-288,1-3 0,-1 4-440,6-4 0,-1 1-412,5-2 0,0-2-404,0 2 1,6-2-540,3-2 1,4-1 297,5-3 0,-2 1 277,6-6 1,-2 1 151,2-5 0,3-2 372,-3-2 1,3 1-16,1-6 1,-4 0 507,0-4-69,-6 6 0,3-11 0,-6 4 0</inkml:trace>
  <inkml:trace contextRef="#ctx0" brushRef="#br0" timeOffset="34">10047 13003 23015,'6'-7'1115,"-5"-1"-2059,3 4 1746,-2 3-149,-2-5-1796,0 6 746,0 6 1,0 1-5,0 6 0,1 5-123,4-1 1,-4 2-389,4-1 1,0-2 458,0 6 0,4-6-744,-5 1 1,6-2-189,-1-2 1,-2-4 720,2 0 1,-4-2-1077,3 2 962,1 3 912,4-11 0,0 5 1,1-6-1</inkml:trace>
  <inkml:trace contextRef="#ctx0" brushRef="#br0" timeOffset="35">10231 12963 22596,'7'0'88,"-1"0"1,-6 2-1011,0 2 1,5-1-29,-1 6 0,0 0 690,-4 4 0,5 0-171,-1 0 0,5 1-114,-5-1 1,5 0 229,-4 0 1,5 0-1883,-1 0-69,-4 1 1404,7-1 1,-9-4 267,6-1-225,-6-5 534,3 3 575,-6-6 1,0-12 0,0-2 0</inkml:trace>
  <inkml:trace contextRef="#ctx0" brushRef="#br0" timeOffset="36">10218 12924 22439,'-2'-9'-3355,"-2"0"0,3 5 2334,-4-5 0,5 0 1436,5-4 1,2 4 667,6 1 0,5-1-226,-1-4 1,5 0-284,-4-1 1,5 6-242,-1-1 0,3 4-353,1-3 0,1 0 600,-1 0 1,0-4 1164,1 3-1489,-1 3 0,0-6 1,1 5-1</inkml:trace>
  <inkml:trace contextRef="#ctx0" brushRef="#br0" timeOffset="37">10350 12924 22439,'-9'7'614,"0"-2"-522,6 2-430,-3-6 1,8 5-987,2-6 0,3 0 1197,7 0 1,-1 0 195,0 0 0,6-6 1,1-1-1</inkml:trace>
  <inkml:trace contextRef="#ctx0" brushRef="#br0" timeOffset="38">10705 12700 23410,'0'-7'-5603,"-6"1"4602,5 6 2312,-5 0-774,6 0 1,-1 6-529,-4 2 1,4 4-157,-4 1 1,4 1-109,1-1 1,0 0-394,0 0 1,4-4 345,1 0 1,5-2 237,-1 2 0,2 1-496,2-6 1,1 1 324,-1-5 0,0 0 400,0 0 1,-4 0 344,0 0 140,-1 0-378,0 0 1,-2 0 0,-6 0 0</inkml:trace>
  <inkml:trace contextRef="#ctx0" brushRef="#br0" timeOffset="39">10850 12621 22788,'-1'-12'-6194,"-4"3"2502,4 4 6322,-11 5 1,9 0-1876,-6 0 0,5 0-123,-5 0 0,2 7-54,-2 6 0,-3 2-263,4 7 0,-3 1-576,2 8 1,-1-2 497,6 6 0,-1-5 294,5 0 0,0 0-991,0 0 0,0-2-336,0 3 0,0-2 518,0 2 0,-5 8 1,-3 8-1</inkml:trace>
  <inkml:trace contextRef="#ctx0" brushRef="#br0" timeOffset="40">17539 17034 24574,'9'0'-1176,"0"0"975,-6-6 0,4 5 414,-3-3 1,-2 1-467,2-2 0,-1 4 1236,1-4-1057,-2 4 1,5 1-13,-2 0 230,-4 0-74,11 0 1,-5 0-293,6 0 1,2 0 13,2 0 0,2 0 456,3 0 0,8 0-472,-4 0 0,9-4 445,0-1 1,8-1-36,1 2 0,7 2-64,1-2 0,1-2-13,4 2 0,2-1-65,-2 5 1,6 0-63,-2 0 1,3 0-22,2 0 1,-4 5-17,-1-1 1,-1 5-176,2-5 0,1 7-112,-6-3 1,4 0 158,-4 1 1,6-2-69,-2 2 0,-1-2 108,2-3 0,-9-2 80,4 2 0,-11-2 68,7-2 0,-13 0 81,-1 0 0,-10-5 462,-2 1 94,-1 0-170,-11 4 1,-2-2 44,-9-2 111,-2 2-1139,-2-4 1,-6 6 341,-3 0 1,-7 0 148,-2 0 1,-5 0-310,1 0 0,-3 0-37,-1 0 1,-2 0 221,-3 0 1,2 0-147,-6 0 1,-2 0 216,-7 0 1,-4 5 522,-9-1 0,3 1-486,-3-5 1,-3 0-24,-2 0 1,3 0 70,-3 0 0,5 4 69,-4 0 0,3 2-2,-3-1 1,0-3 29,-5 7 1,-4-4 28,-1 3 0,4-3-97,1 4 1,3-5 29,-7 5 1,3-5 37,1 5 0,6-6-38,3 1 1,3 2 2,1-1 1,6 0 14,3 0 0,8-4 27,1 4 1,11-4-134,2-1 17,6 0 117,3 6 1,7-5-232,6 4 1,7-4 89,11-1 1,4 0 16,9 0 0,2 0 9,7 0 0,5-1 105,4-4 0,8 4 25,4-3 1,3-2 26,2 1 0,0 1-224,0 4 0,4-2 179,0-2 0,-32 3 0,0 1-65,0-3 1,-1 1-1,2 1 1,0 1-15,0 0 1,1 0 0,-1 0 0,-1 1-31,-1 1 1,1 1-1,1-2 1,-1 1-79,0 2 0,-1 0 1,36 1 9,-36-1 0,1 0 0,35-1-9,-36-1 0,0 1 1,2 0-1,-1 0-37,32 1 1,-1 0-32,-8-4 1,2 0 43,-6 0 0,0-1 83,-4-3 1,-2 1 171,-3-6 1,-4 4 96,-9-3 0,0 3 50,-8-3 0,0 3 140,-9-4-144,-6 6-69,-6-2 0,-17 6-233,-11 3 0,6-8 0,-14 3 0</inkml:trace>
  <inkml:trace contextRef="#ctx0" brushRef="#br0" timeOffset="41">18211 14742 22288,'0'-7'-7113,"0"-5"6234,0 11 0,-2-10-151,-2 7 1,1-1 1309,-6 5 0,5 0 379,-5 0 1,0 0-185,-4 0 0,-5 0-123,1 0 0,-5 6 48,4 3 1,-5 3 655,1 1 1,1 0-5,0 0 0,4 1 273,0-1 1,-2 0-519,1 0 1,1-1 181,4-3-540,-1 2 1,1-3-28,0 5 0,0-4-277,0-1 0,1-3-135,3 3 1,-7 1-61,3 4 1,-5 2 89,1 3 1,-4 2-70,-5 6 0,-2 7-154,-2 2 1,0 4 22,-5 5 0,0-3 13,-4 3 0,3 3-166,1 1 1,6-1-119,-2 1 1,4-5 139,0 1 1,8-5-79,6-4 1,0 2 34,4-6 0,3 4-89,2-4 0,2 4-97,2-4 1,0 1-61,0-1 1,0-2 38,0 6 0,0 4 59,0 5 0,0 2-5,0-2 1,0 7 152,0 6 1,0 6 77,0-2 0,0 4 174,0 1 1,0-2 121,0-2 1,2 1-101,2-6 1,5-8-239,9-9 1,1-8-102,3-10 1,7-4 474,-3-10 0,3-2 533,-2-6 1,-2 0-127,-3 0 1,7-6 256,-3-2 0,3-4 195,-2-1 0,1 1-202,2 3 0,2-2 263,4 2 1,2-2 100,-3 3 0,6-3-564,-2 7 1,4-2-606,-8 2 1,-2 2-92,2-2 0,-10 3-278,2 1 1,-5 0-122,0 0 1,-3 0 216,-6 0 0,0 0 58,0 0 1,0-12 305,0-6 1,1-7-190,-1-5 1,4-10 89,1-8 0,4-8-84,-5-1 0,5-12 62,-4-1 1,-7 34 0,0-1-100,-2-3 1,-1 1 0,10-33-40,-11 32 0,-1 1 0,6-31-79,-3-1 0,-4 9-362,-5 0 1,0 6 255,0-1 0,0 3 55,0 1 0,0 1 45,0-1 1,0 0 33,0 1 0,0 3 52,0 1 1,-5 0-89,-4-5 0,-3 6-67,-1 3 0,-8 5-267,-5 4 1,-2 7 169,-7 6 1,0 12 453,-4 1 1,-8 7-98,-6 7 134,-5 14 0,-5 3 0,0 11 0,0 4 0,1 4 0</inkml:trace>
  <inkml:trace contextRef="#ctx0" brushRef="#br0" timeOffset="42">23952 5362 8396,'0'-13'-251,"0"4"-294,0 0 546,0 6 1,-5-4 200,1 3-129,-1 2 136,5-4-143,0 6 0,0-1 113,0-4-217,0 4 1,2-6 23,2 2 1,4 4-66,5-4 0,1-1 65,4 2 1,-3 0-22,2 4 0,-1 0 4,2 0 1,-8 1 37,3 4 0,-3 2 63,4 6 0,-6-3-68,1 3 1,-6-2 174,1 6 0,-2 4-99,-2 1 1,-2 3 117,-2 1 1,-3 2-13,-6 3 1,-2-4-104,-3 4 1,4 1 43,-4-1 1,5-5-24,4-4 1,-2-4-141,2 4 1,3-6 82,2 2 0,2-4-99,2-1 1,0 1 15,0-1 0,4-5-189,1 1 1,5-1-131,-1 0 1,3-2 117,1-6 1,0 5-90,0-1 0,2 0 16,2-4 0,-2 0-310,2 0 415,-2 0 0,-3-1 207,-3-3 0,-4 2 0,1-10 0,2 5 0</inkml:trace>
  <inkml:trace contextRef="#ctx0" brushRef="#br0" timeOffset="43">23767 5757 8396,'8'-6'-42,"3"3"106,-2-5 0,3 3-59,1-4 0,6 2-332,3-2 0,3-1-165,1 6 342,0-7 1,5 9 74,0-7 0,1 4-53,-1-3 0,-3 3-225,2-4 353,-2 6 0,4-8 0,2 3 0</inkml:trace>
  <inkml:trace contextRef="#ctx0" brushRef="#br0" timeOffset="44">24426 5665 8278,'0'-9'-756,"0"0"676,0 6 54,5-2 1,7 5-8,6 0 1,5 0-77,-1 0 1,7 0-17,2 0 1,4 0-145,-4 0 121,5 0 0,-8-5 4,3 1 1,1-1 9,-1 5 0,-2 0 134,-7 0 0,2 0 0,-7 0 0,1 0 0,-5 0 0,0 6 0,0 2 0</inkml:trace>
  <inkml:trace contextRef="#ctx0" brushRef="#br0" timeOffset="45">24768 5520 8386,'-9'-7'-717,"0"2"384,6 4-74,-2 1 384,5 0 0,1 0 38,3 0 0,2-2-35,3-2 0,3 3 29,-3-4 0,-2 4-129,2 1 1,-5 0 19,5 0-66,-6 0 1,4 0 40,-3 0-19,-2 0 44,4 0 16,-6 0 84,0 0 0,6-6 0,1-2 0</inkml:trace>
  <inkml:trace contextRef="#ctx0" brushRef="#br0" timeOffset="46">24570 5678 8386,'0'-7'-1124,"0"-1"1042,0 4 1,6 1 79,3-6 0,4 2 1,5-2 1,-4-2-2,4 2 1,1-3-2,-1-1 0,4 0-1,-5 0 0,5-1-36,-4 1 39,5 0 0,-4 0 17,3 0 1,-2 1-21,-2 3 1,-3-3 140,2 4 1,-2 2-128,-2 1 1,-4 4 408,0 1-87,-7 0-207,4 6 0,-6 3 191,0 8 0,0-2-122,0 2 1,0 2-191,0-1 0,2 4 144,2-4 0,-1-1-283,6-4 94,0 0 0,8-4 31,1 0 1,-1-6-3,-4 1 1,5-2-23,0-2 1,4 0-69,-5 0 0,1-2 104,-5-2 0,3 1-225,-3-6 0,2 5 60,-11-5 0,5 5-205,-5-5 1,1 4-231,-5-3-259,0 5 857,0-9 0,6 11 0,-5-11 0,5 5 0</inkml:trace>
  <inkml:trace contextRef="#ctx0" brushRef="#br0" timeOffset="47">25440 5415 8386,'7'-14'-194,"-1"6"-8,-6-1 0,4 4 533,0-3 240,1 5-200,-5-3-201,0 6 1,-2 0-231,-2 0 44,3 0 1,-7 6-18,4 3 1,1 2 164,-6 2 1,6 5-98,-1 0 0,2 5 66,2-1 0,0 3-163,0 1 1,0-1 82,0-3 0,6 3-76,3-3 0,3-3 108,1-2 1,4-2-275,1-2 1,4-5-23,-5-4 1,5-3 19,-4-1 1,1-1 57,-1-3 0,-4-8 77,4-6 0,-4-5 150,0 1 0,-6-7-64,1-2 0,-6-1 24,1 1 1,-2 3-62,-2-3 0,0 4 17,0 0 1,0 7 25,0 2 0,0 4 52,0 0 49,0 7-56,0 1 1,0 8-38,0 2 0,0 3 807,0 7 1,0 0-534,0 4 0,4-2-241,1 6 0,5-5-184,-1 5 0,2-6 88,3 2 0,3 1 42,1-1 1,-1-1-70,-4-4 0,5 1 59,-1-1 1,1 0-266,-5 0 1,0 0 82,1 0 0,-6-4-134,1 0 1,-5-2 51,5 2 1,-6 3-81,2-3 1,-4-2-424,-1 2 786,0-6 0,0 2 0,6-5 0,1 0 0</inkml:trace>
  <inkml:trace contextRef="#ctx0" brushRef="#br0" timeOffset="48">26177 5388 8934,'-7'0'489,"1"2"-97,6 2-308,0 3 0,4 7-40,0-1 0,5 0 103,-4 0 1,3 2-27,-3 2 1,4-2 69,-5 3 1,5-4-238,-5-1 0,5 1 19,-5-1 0,2-4-250,-1-1-140,-4 1 0,5 0 22,-6 0-143,0-6 404,0 2 1,-6-5-476,-3 0 415,-2 0 1,-3-5 46,1-4 1,6 1 65,3 0 1,-2 3 242,1-3-141,1-1 1,5 1-64,4 4 1,-2-2-188,5 2 0,-3-1 155,4 5 1,-1 0-563,6 0 636,-1 0 0,6 6 0,1 2 0</inkml:trace>
  <inkml:trace contextRef="#ctx0" brushRef="#br0" timeOffset="49">26256 5533 8386,'0'-9'-396,"0"1"1,0 3 347,0-4 137,0 1 0,4-6 247,1 1-168,5 0 1,-7 0 41,6 0 10,-6 5-123,8-3 1,-3 5-158,5-3 1,-4 3 25,-1 6 0,5 0 155,5 0 1,1 0-244,-1 0 0,2 0 103,6 0 1,-1 6-78,-3 3 0,3 3 106,-3 1 1,1-4 48,-1-1 0,-3 1 175,-5 4 0,-1 0-126,0 1 1,-4 3 70,-1 1 1,-5-1-86,2-3 1,-4 3 91,-1 1 1,0 1-61,0-2 1,-1-2-229,-4 2 0,4 3-160,-3-3 0,-2 2-190,1-1 0,1-4-222,4 4 0,0-8-72,0-1 403,6-6 0,1 3 343,6-6 0,6-6 0,2-1 0</inkml:trace>
  <inkml:trace contextRef="#ctx0" brushRef="#br0" timeOffset="50">26954 5388 8386,'-13'8'0,"-1"-3"0,1-5 0,0 0 608,0 0-299,6 6 0,-1-4-183,4 2-199,2 3-49,-3 1 1,6 4 132,3-4 0,-1 3-89,6-7 1,0 6 87,4-1 1,-4-2-201,0 2 0,-1 0-243,6 4 1,-3-4 432,-2 0 0,9-1 0,-4 6 0</inkml:trace>
  <inkml:trace contextRef="#ctx0" brushRef="#br0" timeOffset="51">27191 5507 8184,'7'-13'15,"-1"4"202,-6 0 0,1 5-275,4-5 1,-2 0-71,5-4 0,1 0-138,4 0 0,1-5 136,-1 0 0,0-1 200,0 2 1,-6 1-133,-2-6 1,1 0 65,-2-4 1,0 4 58,-4 0 1,0 6-117,0-2 0,0 3 267,0 2 1,-5 6-43,-4 2 1,-3 0-35,-1 0 1,0 1 10,0 4 0,-1 1-67,1 4 1,-1-2-10,-4 5 1,5 3 25,0 6 1,1-1-164,8 6 1,-1-4 143,5 4 0,0 0-6,0 4 0,6 0 38,3 1 0,4-1 119,5 0 1,-2 5-138,6 0 0,-5 1-2,5-1 1,-6-3-84,2 2 1,-4-2 100,0-1 1,-3-1-235,-2 0 1,-3-4 17,-6 0 1,-2-4-153,-2 4 0,-3-6-10,-6 1 1,-2-2-261,-3-2 1,4 0-172,-4 1 1,2-7 23,-1-3 675,2-2 0,-4-2 0,6 0 0</inkml:trace>
  <inkml:trace contextRef="#ctx0" brushRef="#br0" timeOffset="52">27151 5744 8322,'-7'0'133,"3"1"-197,8 4 0,3-4 21,6 4 0,6-4 18,3-1 0,9 0-155,4 0 1,3-1-643,2-4 822,-1-2 0,7-12 0,0-2 0</inkml:trace>
  <inkml:trace contextRef="#ctx0" brushRef="#br0" timeOffset="53">29219 5112 8389,'-12'-2'-607,"3"-2"0,-3 2 518,4-2 1,0 2 174,0 2 1,3 0-62,-4 0 0,1 0 72,-6 0 1,6 0-204,-1 0 179,6 0-190,-3 0 139,6 0 1,10 0-122,3 0 1,9-1 164,0-3 1,3 2-15,2-2 1,-1-2 22,0 1 1,5-3 30,0 3 1,-1-3-116,-3 3 1,-1-1 64,0 2 1,-4 2-248,0-2 0,-6 3-26,2 1-221,-3 0 438,-8 0 0,-13 5 0,-9 3 0</inkml:trace>
  <inkml:trace contextRef="#ctx0" brushRef="#br0" timeOffset="54">29074 5270 8389,'1'11'-606,"4"-2"1,-4 3 303,3-3 0,2 2 517,-1 3 1,1 0 61,-2 4 1,-3 2-98,4 7 0,-4 0 35,-1 4 1,0 3-94,0 5 1,0 2-5,0 3 1,0-3 6,0 3 0,0 2 88,0-3 1,0 6 28,0-5 0,5 5-20,-1 0 1,2 6-156,-2 2 0,-2 1 197,2-6 0,-1 2-75,1 4 0,-2 2 10,2 5 0,-2 3 4,-2 2 0,0-3-3,0 4 0,0-3-531,0 3 1,0-4 383,0 3 1,0-5-114,0 1 1,0-14 154,0 5 0,0-7 102,0-2 0,0-2 137,0-7 1,0 1-128,0-1 1,0-2 197,0 2 1,-5-5-220,1 10 0,-5-6 100,5 6 1,-2 1-39,2-1 1,2 6-280,-2-2 0,2 4 172,2 0 1,-4 5-267,-1 0 1,1 2-39,4-2 0,0 0 90,0 0 1,-1 0-36,-4-8 0,2-2 204,-6 1 1,5-10-54,-5 1 1,5-6 18,-5 2 0,0-6 134,-4 2 1,0 1-115,0-1 1,0-1 122,0-3 1,-1 4 0,1-1 1,0 1-120,0-5 0,0 5-166,0 0 0,1 4 93,3-4 0,2 5-227,2-1 0,4-1-45,-3 1 1,2-5 142,2 0 0,0-2 20,0-2 0,0-1-65,0-3 1,4 2 191,1-7 0,1-4-111,-2-4 1,-2-4 128,2 3-127,-3-5 222,-1 3-170,0-6 26,0 0 25,0 6-21,0-5 0,0 7-37,0-4 1,5-1 26,-1 6 0,6-5-64,-1 5 1,0-6 54,4 1 0,-1-2 38,10-2 1,0 0-5,4 0 0,2 0 5,3 0 1,1 0-59,3 0 0,1-5 3,-5 1 1,1 0-122,-1 4 0,-3 0 92,3 0 0,-8 0-371,-1 0 1,-6 0 159,2 0 0,-4 4-1005,-1 0 0,1 2 42,-1-1 1233,-6-4 0,5 11 0,-5-5 0</inkml:trace>
  <inkml:trace contextRef="#ctx0" brushRef="#br0" timeOffset="55">30153 5230 8389,'5'-9'-1446,"-1"1"1258,6-1 0,-8-4 318,2-1 0,2 6-133,-1-1 0,0 5 490,0-5-259,-4 6-22,11-9 0,-9 9-130,6-6 0,-5 6 55,5-1 0,-5 1-55,5-1 0,0 2 35,4-2 0,0 1-40,0-1 1,2 2-9,2-2 0,-2-2 6,3 1 1,-2 1 4,1 4 1,-2-4 15,3-1 65,-4 1-12,-1 4-147,0 0 0,-4 1 0,0 4 1,-6 4 131,1 8 0,-4 4 140,-4 5 1,-3 8-86,-7 5 1,1 8-93,0 10 1,0 3-282,0 6 1,1 4 257,3 1 1,6-34 0,0 0 25,3 33 1,3 4-10,1-37 0,1 0 1,-1 0-1,1 1 8,3 4 0,2-1 1,-1-2-1,1 0 6,-2 0 1,1 1 0,0 0 0,0 0-42,-2 4 0,-1 0 0,0 1 0,1 0-64,0-4 0,-1 1 1,-2 1-1,-1 0 66,0 1 1,-1 0 0,-2-2 0,0 0-264,-2 4 0,-1 0 1,0-1-1,-1-1 271,-2 2 1,-1 0 0,-2-2 0,0 0-113,1 0 0,-1 0 0,0-1 0,2-1 22,2 0 1,1-1 0,-1 1 0,0-2-242,0 31 1,1-1 226,4-4 1,1-2-11,4-2 1,2-4 31,6-5 0,0-2 14,1-3 1,-1 2 118,0-6 1,0 2-141,0-3 1,0-2 115,1 3 0,-3 2-8,-2-2 1,-2 4 148,-2-4 1,-4 6-21,4-2 1,-8 0-77,-2 5 1,-5-5 133,1 5 1,-2 3-145,-3-8 0,6 5 133,-1-10 0,2-3 208,-2-5 0,2-1-309,2 1 1,4-3 427,-4-6 1,4-1-451,1-3 1,0 3-75,0-3 0,-5 2-78,1-2 1,0-3-73,4-6 0,0 4 5,0 1 1,0 1-64,0-2 1,0 0 49,0 5 0,-5-1-70,1 6 1,-1-1 33,5 1 1,-4-6-7,0 1 0,-5-5 112,5 0 1,-1-2 1,5-2 100,0-6-148,-6 5 154,5-11-125,-5 5 186,6-6 1,0-1-209,0-4 1,0-2-367,0-6 136,0 0 260,-6-6 1,-6 4-569,-5-2 0,-5 6 212,4 2 1,-9 7-1007,0-3 1,-8 4 109,0 1 1283,-3 0 0,-2 6 0,1 1 0</inkml:trace>
  <inkml:trace contextRef="#ctx0" brushRef="#br0" timeOffset="56">29600 5533 8389,'0'-9'0,"0"1"-411,-5 5 1,2-5 309,-6 4 0,4 3 329,-3-4-105,5 4 0,-9 1-26,3 0 0,2 0-34,-2 0 1,0 1 33,-4 4 0,2-3-120,2 7 1,-3 0 112,3 4 0,-2 5-19,-3-1 0,6 7-50,-1-2 0,4-3 51,-3-2 0,5 2-149,-2-1 1,4 4 128,1-5 0,4 1-63,1-5 0,9-4 52,-1 0 1,4-6-162,-4 1 1,0-4 73,0-4 1,0-4-23,0-5 1,1-4 48,-1-1 1,-6-5-6,-3 1 0,-1 1 26,2-1 1,-4 2-19,4-2 1,-4-3-55,-1 3 1,-4 1 36,-1-1-66,1 6 1,2-1-72,-2 8-19,3-3 28,-5 11 0,6 1-219,0 9 1,0 4 66,0 4 1,0-2 312,0 3 0,0-4 0,0-1 0,0 1 0</inkml:trace>
  <inkml:trace contextRef="#ctx0" brushRef="#br0" timeOffset="57">29719 5560 8389,'-13'0'-799,"0"0"679,-1 0 1,6 0 473,-1 0 0,4 4-243,-3 0 0,5 2-216,-2-1 1,4-2-200,1 5 276,0-5 1,1 7-255,4-5-1,1 1-78,2-2 361,4-2 0,1 3 0,8-5 0</inkml:trace>
  <inkml:trace contextRef="#ctx0" brushRef="#br0" timeOffset="58">29864 5454 8389,'0'-13'-2090,"0"0"2972,0 5-585,0-3 1,0 8 855,0-6-254,0 6-467,0-3-460,0 6 1,0 2 155,0 2 1,0 5-101,0 8 0,0 0 138,0 5 0,-5-1-241,1 6 0,0-1-83,4 1 0,0-1-99,0 0 0,0-1 102,0-3 1,0-3-139,0-6 1,1 3-156,3-2 0,-2 2 132,2-8 1,-2 4 315,-2 1 0,6 1 0,1-1 0</inkml:trace>
  <inkml:trace contextRef="#ctx0" brushRef="#br0" timeOffset="59">29653 6231 8389,'-7'-5'-506,"-3"2"-52,5-6 1,-1 6 799,2-1-16,-3 2 1,-2 2 261,0 0-341,0 0 1,-4 0 163,0 0 0,0 2-142,0 2 1,1-1-130,3 6 1,-1-1 144,5 6 0,-3-1-193,3 0 0,1 0 18,4 0 0,0 2-103,0 3 0,1-4 15,4 4 0,2-4-181,6 0 0,0-6 59,1 1 0,-1-6 116,0 1 1,-4-2-153,-1-2 215,1-6 0,-1-6 5,-4-5 1,-3-1 18,-1 5 1,0-5 14,0 1 0,0-5-124,0 4 1,0 1 72,0 4-455,0-1 259,-5 1-97,3 6 0,-4 3-149,6 8 475,0 3 0,0 6 0,0 1 0</inkml:trace>
  <inkml:trace contextRef="#ctx0" brushRef="#br0" timeOffset="60">29811 6258 8389,'0'-13'-1292,"0"4"646,0 0 705,0 6 1,-1-4 10,-4 2-395,4 4 25,-5-5 89,6 6 211,0 0 0,6 0 0,1 0 0</inkml:trace>
  <inkml:trace contextRef="#ctx0" brushRef="#br0" timeOffset="61">29969 6152 7369,'0'-13'123,"2"4"-133,2 1 1,-1 5-39,6-2-73,-1-2 0,6 1 159,-1-3-351,0 4 197,0-1 67,-6 4 29,-1-4 1,-12 6 18,-2 0 0,-4 0 18,-1 0 1,-5 6 127,1 3 1,-2-2-2,1 2 0,2-2-96,-6 2-1,7 3 197,2-3 1,0-2-49,4 2 1,3-5 32,2 5-117,-3 0 0,5 4-186,-2 0 66,2 0 0,7 0-108,-1 1 1,6-3-52,-1-2 0,-1 3 108,0-3 0,1-2-44,4 2 0,-4-6 62,0 1 0,-5-1-7,5 1-41,-6-2 321,3 4-174,-6-6 274,6 0 36,-5 0-323,11 0 1,-9 0 213,5 0-129,-5 0 48,3 6-124,-6-5-14,0 11-37,0-5 1,-1 6-155,-4 0 0,0 1-247,-4-1 0,-4 0 122,-1 0 0,1 5-255,-4-1 0,2 2 266,2-1 0,1-4 265,3 4 0,-2 2 0,3 1 0</inkml:trace>
  <inkml:trace contextRef="#ctx0" brushRef="#br0" timeOffset="62">29548 7088 8389,'-13'-9'0,"-1"0"-100,1 6 1,4-3-284,1 6 214,5 0 295,-3 0 1,2 2-11,-1 2 16,1 4 1,4 5-122,0 0 0,0 0 18,0 0-48,0 0 1,6 1-9,2-1 1,0-1-93,0-4 0,1 3 79,4-7 1,1 0-139,-1-4 150,0 0 1,-1-1-126,-4-4 127,4-2 0,-10-10 0,2-1 1,-3 0-12,-1 5 1,0-4 4,0-1 0,-4-4-29,0 5 0,-5-5 32,4 4 1,-3 1 30,3 3 0,-1 3-66,2 2-11,3 3 10,-11 6-265,5 6 0,-2 1 330,0 6 0,6 1 0,-3-1 0</inkml:trace>
  <inkml:trace contextRef="#ctx0" brushRef="#br0" timeOffset="63">29745 7022 8389,'-13'-6'-336,"4"0"-420,1-3 738,5 4 0,-5 0 730,4 1-927,2-1 1,-2 5 78,8 0 0,-1 0-278,6 0 0,0 0-132,4 0 546,0 0 0,6-5 0,2-3 0</inkml:trace>
  <inkml:trace contextRef="#ctx0" brushRef="#br0" timeOffset="64">29903 6930 8052,'-13'0'-1189,"4"0"584,1 0 798,5 0 0,-2 0 67,10 0-98,2 0 1,10 0-142,1 0 0,0 0 59,-5 0 1,4 0-73,1 0 0,-1 1-5,-3 4 1,-6-3-7,1 7 0,-6-4 7,1 3 0,-5 1 96,-8 4 0,-1-1-77,-12-3 0,2 3 141,-2-4 1,-2 3-83,7-3 0,-5 4 98,4-3 1,5-3-93,4-2-427,6 3 165,-3-5 1,14 4 128,5-6 1,0 0-70,5 0 0,-4 0 84,-1 0 1,1 0-34,-1 0 1,-4 1-17,-1 4 0,-3-4 235,3 3-39,-5 4 0,3-1 173,-6 6 1,5-4-41,-1 0 1,0 4-129,-4 5 1,0-1-121,0-4 87,6 1 0,-4-1-80,2 0 172,-2 0-701,-2 0-204,0 0-203,0 1 496,-6-1 431,-2 0 0,-5 0 0,0 0 0</inkml:trace>
  <inkml:trace contextRef="#ctx0" brushRef="#br0" timeOffset="65">29706 7865 8389,'-8'-6'-314,"-3"5"-79,2-4 1,-3 4 430,-1 1 266,0 0 1,0 0 180,0 0-225,-1 0 0,1 0-47,0 0 1,0 6-8,0 3 1,4 2-143,0 2 0,2 5 124,-2 0 0,3-1-285,6-4 0,0 0 160,0 1 1,2-1-229,2 0 0,5-1-43,8-4 0,2-2-16,3-6 0,2 0-72,-7 0 1,5-6 166,-4-2 0,-1-4-20,-3-1 0,-3-6 55,-2-3 1,1 1 30,-5-1 1,-1-4-30,-4-5 0,-4 1 132,-1 3 1,-5 2-25,1 3 0,-2 3 13,-3 6 0,1 6-149,0 2 1,1 5 13,4 5 1,-4 4-569,3 8 674,3-2 0,-5 10 0,3-5 0</inkml:trace>
  <inkml:trace contextRef="#ctx0" brushRef="#br0" timeOffset="66">29772 7984 8389,'-27'-6'0,"7"4"-53,2-2 1,8 4 170,1 4-555,6-2 1,-1 8-14,8-6 1,4 2-213,5-1 662,0-4 0,6 5 0,1-6 0</inkml:trace>
  <inkml:trace contextRef="#ctx0" brushRef="#br0" timeOffset="67">29903 7826 8389,'-7'-6'-931,"1"4"1340,0-10 0,5 10-25,-4-7 1,10 4-460,4-3 1,4 0 85,4 0 1,-1-4-61,6 3 1,0 3 145,5 2 0,-1-2 12,0 2 1,1-1-13,-1 5 1,-6 2-1,-2 2 0,-3 3-38,-2 6 0,-6 2-194,-3 3 1,-4-2 67,-4 6 1,-9 0 138,-9 4 0,-3 0 57,-1 1 1,-1-1-22,1 0 0,1-1 114,3-3 1,3-3-282,6-6 0,1 1 154,4-1 1,2-4-317,6-1 0,3-5 89,5 2 0,3-4-69,11-1 0,0 0 31,4 0 0,0-4-389,1-1 1,3-3 63,1 3 0,-6 1 495,-8 4 0,4-6 0,-1-1 0</inkml:trace>
  <inkml:trace contextRef="#ctx0" brushRef="#br0" timeOffset="68">29851 8616 8388,'-8'-6'51,"-3"5"-51,2-4 694,3 4-134,0 1-691,6 0 1,6 1-170,3 4 0,7-2-220,1 5 0,1-3 132,-5 4 388,0-7 0,6 10 0,2-5 0</inkml:trace>
  <inkml:trace contextRef="#ctx0" brushRef="#br0" timeOffset="69">29837 8959 8353,'-11'1'-267,"2"3"-53,3-2 1,8 8 106,2-6 1,3 2-439,6-1 651,1-4 0,-1 5 0,0-6 0</inkml:trace>
  <inkml:trace contextRef="#ctx0" brushRef="#br0" timeOffset="70">29824 9354 8313,'-7'0'-1700,"1"0"1876,6 0-4,0 0 0,-1 4-78,-4 1-318,4 5 1,-5-3-51,6 6 274,0 0 0,6 1 0,1-1 0</inkml:trace>
  <inkml:trace contextRef="#ctx0" brushRef="#br0" timeOffset="71">24886 7140 8879,'-1'-8'-568,"-3"-1"1,1 6 352,-6-1 0,5 4 258,-5 4 0,6 3 13,-2 6 1,4 2 185,1 3 1,0-1-143,0 10 0,0-4 56,0 8 1,1 2-120,4 3 1,2 3 202,6 5 1,5 0-174,-1 9 0,5-4-84,-4 8 1,-1 3 55,-3 2 1,2 7-265,-3 1 1,-5-32-1,-1 0 252,-5-1 1,0 1 0,2 1 0,1 1-18,-3 1 1,0 1 0,1-1 0,-2-1-44,0 2 0,-2-1 1,1-2-1,0-2 85,0 38 0,0-11-274,0 2 0,0-9 246,0 0 0,2-8-102,2-5 1,-1-5 30,6-4 1,-5-2 113,5-7 1,-1-1-159,0-3 0,4-3 178,-3-6 0,-2 0-440,2 0 1,-6 0 288,1 1 1,2-6-511,-2 1 357,1 0 0,-5 0 217,0 0 0,0-7 0,-6 4 0,-1-6 0</inkml:trace>
  <inkml:trace contextRef="#ctx0" brushRef="#br0" timeOffset="72">24623 9169 8313,'-7'-6'-503,"1"5"1,7-5 380,4 6 0,2 0 52,6 0 1,6 0 116,3 0 0,9-4 165,4-1 0,5 1 101,3 4-285,-2 0 0,15-4 189,-3-1 1,8 1-340,1 4 0,1-2 291,-2-2 1,6 1-59,-5-6 1,11 0 12,-3-4 1,-32 7-1,0 1-61,1 0 1,1 1 0,2-2 0,0 0 45,-1 2 0,1-1 0,2 0 0,1 0-292,-1 0 0,0 1 0,1 1 1,1 0 220,0 3 1,0 0 0,-1 0-1,1 0 10,-3 0 1,1 0 0,4 0 0,-1 0-7,0 0 0,-1 0 1,-1 1-1,0 0-80,-1 1 1,0 0-1,-1-1 1,-1 1-104,0 2 0,-1 1 0,1-3 1,0 0 77,-5 3 0,0-1 0,34 3-88,-6 2 1,-5-1 38,-7-4 1,-10-3 77,-4 4 1,-8-4 186,-1-1 1,-8 0-161,-4 0 0,-8 0 827,-1 0-880,-6 0 1,3-1 396,-6-4 1,-6-2-1564,-3-6 1297,-8 6 1,-4-11 0,-5 3 0</inkml:trace>
  <inkml:trace contextRef="#ctx0" brushRef="#br0" timeOffset="73">25202 8247 8382,'0'-7'-1391,"0"-1"1187,0 4 251,0 3 317,0-5-321,0 6 0,2 0 182,2 0 0,2-2-97,3-2-59,9 2 0,-5-8-43,9 6 1,-3-1-7,-6 5 0,4 0-87,1 0 1,4 0 125,-5 0 0,2 0-49,-1 0 0,-3-4 11,2 0 1,-2-1 8,-2 5 1,-4 0-5,0 0 0,-1 0 13,6 0 1,-1 0-28,0 0 0,0-4-2,0-1 1,-4 1-45,0 4 0,0 0 61,4 0 0,0 0-101,0 0 1,0-4 81,0-1 0,1 1-66,-1 4 44,0-6 1,0 5-5,0-4 1,-4 4 21,0 1 7,-6 0 61,8 0 0,-8 0-71,6 0 0,-5 0 22,5 0 0,-4 0-12,3 0 1,-3 0-6,4 0 0,-1 0 11,6 0 0,-1 0-103,0 0 1,0 0-74,0 0 0,2 0 98,2 0 0,-2 0-66,3 0 0,-4 0 14,-1 0 122,1 0 0,-3-2-127,-2-2 179,3 2 1,-9-8-76,5 6 1,-3-2 10,4 1 64,-6 4 6,8-5-22,-9 6-41,4 0 1,-2 2 83,0 2 0,2-1-77,-1 6 0,-3-5-16,7 5 1,0-6 1,4 1 1,2-2-3,2-2 0,-2 0 10,3 0 0,-2 0-4,1 0 1,-2-2 24,2-2 0,-2-2-19,-2-3 36,0-3 0,1 7-33,-1-4 0,-4 2 105,-1 2 1,-3 4-58,3-4-24,-5 4 1,5 1-26,-4 0 21,-2 0 0,3 1 27,-5 4 0,5-2 9,-1 5-62,6 1 0,-4 0 45,3 0 59,3-6 1,-5 3-47,6-6 1,-4 0 99,0 0-165,0 0 0,4 0 93,0 0-90,0 0 1,0 0 43,0 0 0,-4-2-177,0-2 184,-6 2-280,9-4 134,-11 6 38,5 0 0,-5 0 39,4 0 0,-4 2-25,4 2 75,-4-2-69,-1 4 65,0-6 1,2 0-53,2 0 100,-3 0 0,7 0-132,-4 0 1,-1 0-122,6 0 1,0 4 170,4 0 6,0 1 0,6 1 0,1 1 0</inkml:trace>
  <inkml:trace contextRef="#ctx0" brushRef="#br0" timeOffset="74">30562 5494 7035,'-8'0'-813,"2"0"813,6 0 0,-5 0 0,-3 0 0</inkml:trace>
  <inkml:trace contextRef="#ctx0" brushRef="#br0" timeOffset="75">30548 5494 8336,'8'-6'-1870,"-2"4"1738,-6-4 0,0 5 374,0-3-9,0 2-110,0-4 196,0 6-150,-6 0 135,4 0-218,-4 0-164,6 0 133,0 0-38,0 6 0,6-4-48,3 2 1,7-3 71,2-1 0,5 0-105,-1 0 0,3 0 87,1 0 0,-4 0-39,0 0 1,-4 0 1,4 0-1,-6 0 3,3 0-14,-6 0 7,-6 0 17,-1 0 8,-6 0-6,0 6-124,0-4-40,0 4-354,0-6-20,0 0 334,6 0 1,-5-2 203,4-2 0,-4 2 0,5-9 0,1 3 0</inkml:trace>
  <inkml:trace contextRef="#ctx0" brushRef="#br0" timeOffset="76">30785 5441 8336,'-8'0'-378,"-1"0"-360,6 0 512,-3-6 122,6 5 1,2-5 183,2 6 1,-1 0-7,6 0 0,-1 0 184,6 0-202,-1 0 0,4 1 34,1 4 1,-1-4 6,-3 4 1,0 0 43,4 0 1,-4 4-51,4-5 0,-3 6-70,-2-1 0,-6-2 194,-2 2-371,2 0 157,-6 4 88,5 0-28,-12 0 0,-1-1 2,-6-3 1,0-2-68,-1-2 1,1-4 74,0 3-267,0 4 0,1-5 85,4 5 0,2-3 111,6 4 0,-6-1 0,-2 6 0</inkml:trace>
  <inkml:trace contextRef="#ctx0" brushRef="#br0" timeOffset="77">31668 5375 8428,'0'-7'-344,"0"1"286,0 6 38,0-6-5,0 5 339,0-5-58,0 6-390,0 0 146,6 0 1,1 0 72,6 0 1,0 0-105,0 0 1,2 0-1,3 0 1,-4 0-20,4 0 0,-4 0-59,0 0 0,-6-5 117,1 1 1,-5 0-327,5 4 206,-6 0-181,3 0 237,-6 0 1,2 0-236,2 0 1,-1 1 278,6 3 0,-1-2 0,6 4 0</inkml:trace>
  <inkml:trace contextRef="#ctx0" brushRef="#br0" timeOffset="78">32063 5375 8511,'-8'0'-1609,"3"0"1575,5-6 71,0 5 0,1-9 11,3 5 0,-1-4 73,6 5 0,-4-5 511,3 5-183,-5-6-367,9 2 0,-6-5 128,3 0 0,-4 4 50,-5 0-196,6 1 0,-4-6 2,2 1 0,-2 4-131,-2 1 0,4-1 116,0-4-45,1-1 1,-5 1-118,0 0 1,4 4 166,1 1 182,-1 5-277,-4-9 17,0 10 21,0-3 1,0 6-4,0 3 1,0 4 168,0 5 0,-4 0-136,-1 0 1,-4 0 81,5 1 0,0 3-75,4 1 1,0 5-43,0-1 0,0-1 62,0 1 0,1-5-101,3 5 0,4-1 1,5 1 1,-1 1-206,-4-5 0,4-1-104,-3-4 0,3 5 92,1-1 0,-2 1-68,-2-5 1,1 0 110,-5 1 1,-1-1-216,-4 0 0,5-4 433,-1-1 0,0-5 0,-9 3 0,-4-6 0,-3 6 0,-1 1 0</inkml:trace>
  <inkml:trace contextRef="#ctx0" brushRef="#br0" timeOffset="79">32155 5586 8511,'-13'0'-72,"5"0"0,3 1 92,5 4 1,1-4-272,3 4 1,5-2 116,9 1 0,2-3 179,7 4 0,0-4-238,4-1 1,0 5-43,8-1 235,-2 0 0,8 2 0,-5 2 0</inkml:trace>
  <inkml:trace contextRef="#ctx0" brushRef="#br0" timeOffset="80">30799 5177 8511,'0'-13'-264,"0"5"-292,0-1 199,0 0 233,0-4 1,6 0 110,2-1 1,4 3-15,1 2 0,0-3-11,0 3 1,1-2 52,-1-2 1,-1-1-21,-4 1 1,4 3 19,-3-3 1,1 3-10,-1-8 0,1 3 34,-6 2 0,2-4 12,-1-1 1,-4 0 19,4 5 1,-4 0 128,-1 0 0,0 4-11,0 0 1,-1 5-59,-4-5-51,4 6 1,-10-4-60,7 3 0,-2 2-5,2-2 0,1 2-19,-6 2 0,5 2-27,-5 2 1,5-2 16,-5 2 1,4 3 38,-3 2 0,5 3 67,-2 1 0,-1 0-74,2 0 1,0 0 60,4 1 1,0 5-45,0 3 0,6-2-28,2 2 0,4 0-2,1 4 0,0-4-26,0 0 0,-1-1-31,-3 1 0,3-3-161,-4-6 1,0 0-84,1 0 1,-5 0 17,5 1-264,-6-7 364,8 5 0,-8-11-69,6 4 1,-5-4-92,5-1 336,-6 0 0,9 0 0,-11-12 0,5-2 0</inkml:trace>
  <inkml:trace contextRef="#ctx0" brushRef="#br0" timeOffset="81">31102 5059 8511,'-14'0'-1714,"1"0"1786,6 0 91,1 0-67,6 0 0,1 0-28,4 0 1,-2 0 7,6 0 0,-1 0-60,6 0 0,-1 4 29,0 1 0,0 1-30,0-2 0,0-1 6,1 6 0,-6-5-8,1 5 0,-5-5-19,5 5 1,-6-5-28,2 5 59,-4-6 11,-1 9 273,0-11-167,0 5 30,0-6 0,1-4-110,4-1 0,2-5 27,6 1 1,1-1-67,-1 1 1,0-2-125,0 2 1,0-3 96,0-1 0,1 4-188,-1 0 0,-5 6 431,1-1-238,-6 3 16,3 1 37,-6 0 155,0 5 1,-1 7-93,-4 6 0,4-1-41,-4-4 0,4 1-63,1-1 0,0 4-13,0 1 1,0-1-196,0-3 0,1-1 78,4 0 0,-2 0-62,5 0 1,1 1-78,4-1 1,1 0 254,-1 0 0,0 6 0,0 2 0</inkml:trace>
  <inkml:trace contextRef="#ctx0" brushRef="#br0" timeOffset="82">31549 6363 8480,'-7'0'-515,"1"0"1,6-1 216,0-4 219,0 4 307,6-5 0,1 6-103,6 0 0,1-1-19,-1-4 0,0 4-38,0-4 0,0 4-127,0 1 0,1 0 66,-1 0 0,0 0-117,0 0 1,0 0 57,0 0 1,1 0-187,-1 0 0,1 0-139,4 0 1,-2 0-82,6 0 458,-6 0 0,9 0 0,-5 0 0</inkml:trace>
  <inkml:trace contextRef="#ctx0" brushRef="#br0" timeOffset="83">32208 6166 7564,'0'-8'-350,"0"2"454,-6 6 1,4-1 129,-2-3 7,-3 2-53,5-4-147,-10 6 1,5 0 0,-6 0 0,1 2 2,3 2 1,-2 3 40,2 7 1,-3 0 41,-1 4 0,0 1-50,0 3 1,1 3-180,3-3 1,3 2 91,6 3 0,0-1-20,0 1 0,6-3-23,3-2 1,3-3-182,1-5 0,4-3-26,1-2 0,0-3 147,-5-6 0,4-2-51,1-2 0,-2 1 65,-7-6 1,1-4 135,-6-4 1,1-2-87,-5 1 1,0 2 119,0-6 0,-6 0-72,-3-4 1,-1-1 14,1 1 1,-6 4 34,7 0 1,-10 6 126,9-2 1,-5 5 187,5 4-321,-3-2 0,3 9-293,1-2 1,5 8-42,-2 5 291,10 3 0,8 7 0,7 1 0</inkml:trace>
  <inkml:trace contextRef="#ctx0" brushRef="#br0" timeOffset="84">32326 6271 8480,'-19'-6'-410,"4"-1"-157,-4-1 0,14 3 178,5 5 389,5 0 0,14 0 0,2 0 0</inkml:trace>
  <inkml:trace contextRef="#ctx0" brushRef="#br0" timeOffset="85">32708 6179 8480,'0'-13'-123,"0"-1"237,0 7-525,0 1 0,6 2 295,3-1 1,2-3-150,2 3 1,1-4-6,-1 5 239,0-6 1,-4 4 23,-1-3-3,-5-3 0,3 10 52,-6-7 0,-1 6-21,-4-2 121,-2 4 1,-6 1-57,0 0 1,-5 0 183,1 0 1,-5 6-136,4 3 1,-5 2 100,1 3 1,1-1-74,-1 0 1,2 4-22,-2 1 0,4 1-30,10-1 1,-4-4-38,3 4 0,3 1-160,2-2 1,2 1 122,2-5 1,2 0-134,2 0 1,2 1 81,3-1 1,3 0-112,-4 0 1,4 0 77,1 1 1,0-3-99,1-2 0,-6 3 20,1-3 54,-6 2 0,3 2-123,-6 1 0,-2-1 134,-2 0 0,1 2-244,-6 2 1,1-1-139,-6 6 441,7-6 0,-10 9 0,2-4 0</inkml:trace>
  <inkml:trace contextRef="#ctx0" brushRef="#br0" timeOffset="86">32142 7022 8480,'-9'0'191,"0"0"-12,6 0 268,-3 0-276,6 0 1,0 1-240,0 4-112,0-4 197,0 11 0,0-9-202,0 6 0,0-5 144,0 5 1,5 0-503,-1 4 1,6 0 542,-1 0 0,9 6 0,2 2 0</inkml:trace>
  <inkml:trace contextRef="#ctx0" brushRef="#br0" timeOffset="87">32155 7536 8480,'-13'0'-715,"5"0"587,3 6 1,10-1 6,4 4 1,3 1-25,1-5 1,0 4-80,0-5 1,3 6 223,-2-1 0,2 3 0,-9 1 0</inkml:trace>
  <inkml:trace contextRef="#ctx0" brushRef="#br0" timeOffset="88">32247 8036 8480,'-9'5'-9,"1"-1"1,0 6 51,-1-1 0,2-2-164,3 2 34,2 0-8,-4 4 1,6 0 182,0 1 1,5-6-478,-1 1 1,6-2 203,-1 2 1,3 1 184,1-5 0,0 5 0,0-3 0</inkml:trace>
  <inkml:trace contextRef="#ctx0" brushRef="#br0" timeOffset="89">32287 8234 8480,'-14'0'-275,"0"4"-68,-4 1 1,2 3 633,-6-3 1,6 5 1637,-1-1-1483,-4 3 1,8 1-219,0 0 0,5 0-828,8 0 432,0 0 1,2 1 70,2-1 97,4 0 0,11 6 0,1 2 0</inkml:trace>
  <inkml:trace contextRef="#ctx0" brushRef="#br0" timeOffset="90">31444 9696 8480,'-9'0'-156,"0"0"0,6-1-646,-1-4 666,3 4 175,1-5 284,0 6 557,0 0-744,5 0 1,3 2 103,5 2 0,1-3-82,4 4 1,0-4 34,8-1 0,-3 0-56,8 0 0,3 0 5,1 0 1,7 0-55,2 0 1,6 0-154,-2 0 1,3 0 112,2 0 1,1-4-169,3-1 1,-7 1-120,3 4 0,-4-1 209,4-4 0,-2 4-82,-2-4 1,0 4 94,-5 1 1,0 0 1,-4 0 0,-5 0 19,0 0 1,-10-4-2,1-1 1,-13 1 120,0 4 1,-7 0-112,3 0 201,-6 0 0,1 0 15,-8 0 0,-3 0-705,-7 0 0,1 1 89,0 4 387,0-4 0,-6 17 0,-2-4 0</inkml:trace>
  <inkml:trace contextRef="#ctx0" brushRef="#br0" timeOffset="91">31971 10289 8480,'-8'-7'-1965,"-2"-1"1751,6 4 1171,-1 3-339,5-5-355,0 6 149,0 0 0,0 6-261,0 2 1,0 4 137,0 1 0,-4 5-130,-1-1 0,1 7 4,4-2 1,0 4-35,0 5 0,0-3 8,0 2 1,0-2-212,0-1 0,0-1 56,0 0 0,2 1-108,2-1 0,-3-4 138,4 0 1,1-2-155,-2 2 0,2-3 42,-2-5 1,-2-1-502,2 0-171,3 0 519,1-6 0,-1 1-337,-3-4 351,-2-2 0,-1 2-76,4-8 0,-4 1 142,4-6 0,-4 0 173,-1-4 0,0 0 0,0 0 0,0-5 0,0 0 0,0 1 0,0-2 0,0-2 0</inkml:trace>
  <inkml:trace contextRef="#ctx0" brushRef="#br0" timeOffset="92">32129 10236 8480,'-14'0'0,"3"2"0,2 2 0,-3-1 63,3 6 22,-2 0 1,-2 8 236,-1 1 1,7 5-102,3-1 0,-2 2-71,1-2 0,1 7-50,4-3 1,0 4-100,0-4 0,0 5 84,0-1 0,4 1-17,1-5 1,1 1-87,-2-1 1,-2-1-256,2-3 0,-3 1-254,-1-5 0,0 4 238,0-4 0,0-1-202,0-4 0,0 0 83,0 1 1,-1-3-271,-3-2 678,2 3 0,-10-11 0,5 5 0</inkml:trace>
  <inkml:trace contextRef="#ctx0" brushRef="#br0" timeOffset="93">31839 10895 8480,'-13'0'0,"0"0"-91,-1 0-157,1 0 163,6 0-26,1 0 0,18 2-551,5 2 662,7-3 0,14 5 0,3-6 0</inkml:trace>
  <inkml:trace contextRef="#ctx0" brushRef="#br0" timeOffset="94">31470 11383 8479,'0'-14'-1,"0"6"-358,0-1-443,0 6 1119,0-9-120,0 5 0,0-2 386,0 0-150,0 6 392,0-8-332,-6 9-221,5-10 0,-6 11-119,2-3 1,4 8 8,-4 5 0,-1 8 47,2 5 1,-2 3-42,2 2 0,2 0-103,-2 4 1,3 3 75,1 5 1,-5 1-16,1-1 1,-1 5-62,5 0 0,0 0-5,0-4 1,0 2-1,0-2 0,0 6 54,0-6 1,0 7-153,0-3 1,0 5 124,0 0 0,-1 2-342,-3 2 0,1 4 245,-6 0 0,0 0-151,-4-4 0,4-2 94,0-3 0,1 2-194,-6-6 0,1 3 172,0-8 0,0 2-146,0-10 0,4 1 151,0-1 0,6-3-44,-1 3 0,2-8-9,2-1 1,0-6-17,0 2 1,2-4 174,2-1 1,4 1-152,5-1 1,-2-5-17,-2 1 1,3-4-7,-3 3 1,-2-5-133,2 2 1,-5 1 127,5-2 0,-6 6 16,1-1 1,-2 3 139,-2 1 0,-5 0-138,1 0 0,-6 5 30,1-1 1,2 7-176,-2-2 1,4 3-605,-3 1 886,5-5 0,-9 3 0,5-3 0</inkml:trace>
  <inkml:trace contextRef="#ctx0" brushRef="#br0" timeOffset="95">31062 13346 7037,'19'0'-247,"2"0"361,5 0 0,0 0 49,1 0 1,5-2-148,3-2 0,3 2 154,1-2 1,5 1-119,0-1 1,0 1 251,-4-6 1,3 6-34,1-2 0,5 4-22,-6 1 0,6-4-163,-5-1 0,5 1-9,0 4 1,2 0-87,2 0 0,-2 0 87,-3 0 1,2 0-242,-6 0 1,0 4 28,-5 1 1,-2 5-28,-7-1 0,5-2 76,-8 2 1,6 0 34,-2 4 1,0-2-55,-5-2 1,1 3 2,-1-3 1,5 2-24,-1 3 0,3-1-142,-3 0 1,0-4-116,5 0 0,-3-7 381,-1 3 0,-1-15 0,-9-5 0</inkml:trace>
  <inkml:trace contextRef="#ctx0" brushRef="#br0" timeOffset="96">31707 11936 6431,'-1'7'-338,"-4"-2"373,4-4 17,-5-1-147,6 0 117,0-6 1,-1 5-48,-4-4-39,4 4 20,-5-5 0,6 3-1,0-6-19,0 6 150,0-8-12,0 9 273,0-9-272,0 9 1,0-5 227,0 2-113,0 4 222,0-5-139,0 0 48,-6 5-163,5-5-11,-11 6 44,10 0-3,-9 0 101,9-6-160,-4 5 0,5-5 109,-3 6 14,2 0 55,-4 0-100,6 0 196,0 0-292,0 6 0,0-4-42,0 7 4,0 0 0,0 4-18,0 0 1,0 1 35,0-1 1,2 0 9,2 0 0,-2 5-11,2-1 0,2 2-8,-2-1 1,2-4 30,-2 4 0,-1 1-29,6-1 1,-5 4-8,5-5 1,-4 2-13,3-1 0,-5-2-8,2 6 0,2-6 47,2 1 0,-2 2-4,2-1 1,-5 4-18,5-4 0,-5 4 6,5-5 1,-1 5-59,0-4 0,4 4 44,-3-5 0,-2 5-116,2-4 0,0-1 47,4-4 0,-4 1-17,-1-1 0,1 0 39,4 0 0,-4 0-7,0 0 1,-2 1-12,2-1 1,3-4-3,-3-1 1,-2 1 11,2 4 0,-2 0 0,2 1 0,-2 3 37,-3 1 0,-1-1-22,6-3 0,-6-1 1,1 0 0,2 4 23,-1 1 0,1 0 5,-2-5 0,2 4-55,3 1 1,2-1 2,-2-3 1,3-1-17,1 0 0,0-1 35,0-4 1,2 3-84,2-7 1,0 2 44,4-2 0,-4-2-9,0 2 0,2-1 20,-1 2 1,-1-4-5,-4 3 1,1-1 14,-1 2 0,0-2 6,0 5 0,-1-3-4,-3 4 0,2-5 3,-2 5 1,4-5-22,5 5 1,-4-5-35,4 5 0,-3-5-46,-2 5 76,0-6 1,0 3-9,0-6 0,-4 4 74,0 1 0,-5-1 346,5-4-61,-6 0-254,9 0 0,-9 2-2,5 2 24,-5-2 35,9 3-51,-11-5-291,11 0 131,-5 0-130,7 0 1,-6 2-310,1 2 389,-6-2 1,4 4-50,-2-6 0,-4 1 65,4 3 1,-4-2 34,-1 4 347,0-6-214,6 0 326,-5 0-553,5 0 216,-6 0-6487,0 0 6426,6 0 0,7 0 0,8 0 0</inkml:trace>
  <inkml:trace contextRef="#ctx0" brushRef="#br0" timeOffset="97">31220 4545 8548,'0'-13'-910,"0"0"1,-1 5 733,-4 4 1,2 1 229,-6-1 2,1 2 1,-1-4-15,0 6-7,6 0 67,-9-5-49,11 3 0,-5-5 39,6 2-42,0 4 1,-1-9 111,-4 5 1,4-1-62,-4 2 30,-2 3 1,4-5-39,-6 6-47,1-6 1,-5 4-37,-1-2-17,1 3 1,0 1-54,0 0 1,0 1 133,0 3-82,-1-2 1,1 4 69,0-6 1,4 0 5,0 0 0,1 0 32,-6 0 1,6 0 17,-1 0 1,0 0-51,-4 0 0,0 0 8,0 0 0,-1 0-47,1 0 0,0 1 44,0 4 1,0-4-149,0 3 0,4 2 123,0-1 0,5 3-78,-5-3 1,2 5-1,-2-1 1,-1 3-22,5 1 1,-5-2 27,1-2 1,2 3 6,-2-3 0,5 1 75,-5-1 1,5 3 1,-5-4 1,6 4 57,-2 1 0,0 0-84,0 1 0,1-1 8,4 0 1,-2 0-16,-2 0 1,2 6-1,-2 3 0,3-1 5,1 1 1,0-5-17,0 5 1,0 0-23,0 4 0,0 1 31,0-1 1,0-4 21,0 0 0,-2-1 15,-2 1 1,2 1 9,-2-5 1,2-1-23,2-4 0,0 5 6,0-1 0,5 5-10,-1-4 1,6 4-5,-1-5 0,3 7-17,1-2 1,0 4-5,0 5 0,1 1-87,-1 3 0,4 3 21,1-3 0,1-2-158,-1-3 0,1-2 173,2-1 1,3-3-10,-7-2 0,7-3 12,-2-5 0,-2-6-4,2 1 1,-4-6 64,4 1 0,-2-2-70,2-2 1,2 0 82,-7 0 1,5 0-62,-4 0 0,5-4 7,-1-1 0,-2-5-13,2 1 0,0-4-12,5-5 0,-1 2-31,0-6 0,5 2-7,0-2 0,0-3 49,-5 3 1,-1-3-16,-3-1 1,1 1 58,-5 3 1,2-3 17,-7 3 1,2-1 12,-11 1 1,1-3-15,-5 3 0,0 1 122,0-1 0,-6 2-102,-3-2 0,-3-1 16,-1 5 1,0-5-33,0 1 1,0-2 6,0 2 0,-1-3-112,1 3 1,4-2 69,1-3 1,0 1-238,0-1 223,-4-5-36,10 4 0,-9-4-122,2 6 0,2 0 146,-2-1 1,-1 2-8,-8 3 0,2 3 44,-6 6 0,0 0-51,-4 0 0,-1 0 38,1-1 0,0 6-72,-1-1 1,5 5 8,0-5 1,5 6-36,-5-2 1,10 4-121,-1 1 30,3 0-269,-3 0-159,5 0 250,3 0 107,5 6 1,0-3 20,0 6 230,5-7 0,3 10 0,5-5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11.258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89 10094,'0'-15'-2930,"0"1"2987,0 6-431,0 1 340,0 7 120,0 0 62,-7 0 95,6 0-130,-6 0 375,7 0-160,0 0 7,7 0 1,-4 0-53,7 0 1,1 0-183,9 0 0,3 2-80,6 3 1,1-2 75,-1 7 0,7-5-189,3 4 0,4-4 24,1 5 0,-5-5-132,0 5 0,0-7 173,5 2 0,-1-3-15,-4-2 1,2 4-61,-7 1 0,0 0 69,-4-5 1,-6 0 54,1 0 1,-7-5-53,1 0 1,-7 1 71,-2 4 1,-7-2-109,2-3-35,-4 3-34,-1-4 0,-6 6-45,-4 0 0,2 0 9,-2 0 127,0 0 0,-4 0-93,-1 0 0,5 0 70,0 0 0,5 5-61,-4 0 1,4 0-30,-5-5 191,0 6 1,-11-4-1,-2 4 1</inkml:trace>
  <inkml:trace contextRef="#ctx0" brushRef="#br1" timeOffset="308">30 192 8551,'-8'-7'-173,"-5"-1"504,11-6-159,-4 5-404,6 3 1,1 6 140,4 0 1,5 0 46,9 0 0,4 2 97,7 2 0,-1-2-220,1 3 0,4-2 69,0 2 0,0-3 18,-4 3 0,-1-4 34,1-1 1,-1 0 20,0 0 0,-4 0 46,-1 0 1,-1 0-25,2 0 1,-4 0-47,-6 0 1,-1 0 46,1 0-310,-7 0 55,5 0-225,-11 0 482,4 0 0,1 0 0,1 0 0</inkml:trace>
  <inkml:trace contextRef="#ctx0" brushRef="#br1" timeOffset="658">515 45 8551,'-2'-13'-212,"-3"3"1,2-1 315,-7 6 1,1 0-107,-6 5 1,0 0-149,1 0 107,-1 0 1,0 2 58,0 2 0,6 5-302,-1 5 0,0 1 11,-5 0 0,-4-5 225,-1-1 0,-1 1-33,1 5 0,4-5 8,-4-1 0,9-4 221,1 5-121,0-7 0,1 6 142,-1-5 1,6 0-121,0 6 0,0-7 24,-1 2 1,4 3-13,-4 2 1,3-2 53,2 2-197,-6-1 104,4 6-19,-4 0 1,10-5 50,1-1-26,7-5 0,-4 7-31,7-6 0,-1 0 17,1-5 0,0 5-88,-1 0 0,6 0 88,0-5 1,4 4-243,-4 1 0,1 5 47,-1-5 183,-4 7 0,12-11 0,-5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15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45 8514,'9'-2'-193,"-4"-2"1,1 0-497,-1-6 694,0 7 363,-5-10 12,0 12-41,0-6-297,0 7 12,0 0 2,0 7 1,0 6 80,0 6 1,1 7-188,4-1 1,-1-2 89,5 1 1,1 1-171,5 4 1,0-6 114,-1-3 1,3-4-179,2-1 1,-2-6 78,2 1 1,-2-7 72,-3 2 1,1-3 11,0-2 1,-1-5-13,1 0 0,-5-6 7,0 1 1,-1-3 1,6-2 0,0-4-15,0-1 0,-6-1 23,1 1 1,-5 4-24,5-4 51,-7 4-6,4 1 1,-7 5 7,0 1-51,0 5-281,0-2 275,6 12-129,-4 2 0,9 7 69,-6 0 0,7-5-382,-3-1 493,4 1 0,2 5 0,0 0 0</inkml:trace>
  <inkml:trace contextRef="#ctx0" brushRef="#br0" timeOffset="329">16 16 8581,'-9'-8'-1487,"3"1"1534,6 7-46,0 0 0,0 7 58,0 2 0,0 4 76,0 2 1,2 5-69,2-1 1,-2 7 199,3-1 0,-2 3-68,2 1 1,-3 2-49,3 3 1,-4-3-200,-1 4 0,0 1 170,0-2 1,0 5-217,0-5 1,0 1 109,0-6 0,0-1-192,0-4 1,0 3 52,0-8 0,0 1-78,0-6 0,0 1 74,0 0 0,0-5-178,0-1 0,2 0-53,3 0 0,5-2 48,9-7 310,-2 0 0,10 0 0,-4 0 0</inkml:trace>
  <inkml:trace contextRef="#ctx0" brushRef="#br0" timeOffset="600">765 427 8520,'0'-23'-653,"0"9"1070,0 7 0,0 14-600,0 2 0,2 5 33,3 0 0,-2 6 69,7-1 0,-5 8 116,5-3 0,-7-1-14,2 1 1,-4-4-90,-1 5 0,0-7 104,0 1 1,-6 2-266,-4-1 0,-1-5 128,1-6 1,-3 0-410,3 0 145,3-2-79,1-7 444,6 0 0,13-7 0,3-1 0</inkml:trace>
  <inkml:trace contextRef="#ctx0" brushRef="#br0" timeOffset="1191">1441 192 8519,'7'-21'0,"-5"3"-61,3-7 1,-5 12 31,-5-1 0,1 4 84,-5 0 1,4 3-260,-5 7 0,5 0 26,-5 0 1,0 0 143,-4 0 1,-1 7 64,0 3 1,-6 3 52,-3 2 0,1-1 160,-2 1 0,2 5-107,-1-1 1,-2 1 2,6-6 1,5 3-82,6 2 1,5-2 14,-1 2 1,4-2-130,1-3 0,6 1 158,4 0 1,3-1-180,2 1 0,4 0 81,1 0 0,5-2-74,-6-4 0,7 3 22,-1-7 1,-2 0-152,1-5 0,1 0 130,4 0 1,-1-2-119,-4-3 1,-1-3 137,-3-7 0,-6 1-14,1-1 1,-5-1 40,-5-4 0,-3 2-41,2-7 0,-8 6-2,-6-6 0,-3 6 40,-2-6 0,0 7 6,1-1 1,-6 2 34,0 3 0,-4-1-3,4 0 0,-1 5 28,1 1 1,4 5-63,-3 0 0,7 2 93,2 2-84,7 0 31,-10 0 1,13 0 2,0 0 0,2-2 1,7-3 1,3 4 38,7-4 1,-1 3 130,7 2 0,-1 0-57,6 0 1,1 0-85,3 0 1,-3 0-70,3 0 1,-3 0 83,-1 0 1,-6 2-138,1 3 0,-6-4 63,6 4 0,-7-1-28,2 0 21,-4-2-3,-1 5 1,-6-7 301,1 0-264,-7 0 80,4 0-40,-7-7-448,0 5 62,0-4 1,-2 6 323,-3 0 0,-9 6 0,-9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23.36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15 251 16017,'0'-8'-2265,"0"1"0,-1 7 2810,-4 0 12,3-6-1384,-4 4 1145,6-5-743,0 7 1127,0 0-569,6 0 805,-4 0-886,4 0 0,-4 0 112,3 0 0,-2 0 323,7 0 1,0 0-338,4 0 1,1 0 247,0 0 0,1 0-357,4 0 0,1-5 72,3 1 1,4-1-45,-3 5 1,7 0-104,3 0 1,6-5 118,-2 0 1,3 0-61,2 5 1,2 0-34,3 0 0,-3 0-7,3 0 1,1 5-27,-1 0 0,0 5-108,-5-6 1,5 8 30,0-2 1,2-2 40,-2 2 1,2-2-40,3 2 0,3-2 54,-3-3 1,3-2 21,2 7 1,-1-2-16,1 2 0,0-2 50,0-3 1,0-4 44,-1 4 0,6-3 36,0-2 0,6 0 44,-1 0 1,-2 0 2,1 0 1,1-2-91,4-3 1,1 4 57,-1-4 0,4 3 10,-3 2 0,2-1-15,-7-4 0,3 3-11,1-3 1,1 4 19,-1 1 0,1 0-17,-1 0 0,1 1-72,-1 4 1,4-2-37,-4 7 0,7-5-64,-11 5 0,5-5 97,-11 5 1,1-6-121,-5 6 0,-2-5 62,-3 5 0,1-7 25,-6 2 1,2-2 23,-2 2 0,-3-3 16,3 3 0,1-4 57,-1-1 1,0 0 129,-5 0 0,5-4-114,0-1 1,-4-2 38,-6 2 1,0 4-46,5-4 0,-5-2-61,0 2 1,-6 0-35,1 5 1,-3-1 29,-1-4 1,-6 3-26,1-3 1,-7 4-76,1 1 1,-7 0-504,-2 0 104,-7 0 0,0 0-204,-13 0 692,-6 6 0,-20 2 1,-1 7-1</inkml:trace>
  <inkml:trace contextRef="#ctx0" brushRef="#br0" timeOffset="783">633 104 18157,'0'-15'-5439,"0"7"4364,0-5 448,6 5 812,-4-7 1,9 5 831,-6 0-730,0 7 1,-5-5-233,0 3 0,-2 3-417,-2-2 0,-6 2 880,-10 2 1,2 6 84,-6 4 1,-6 3 16,-4 2 1,-7 0-160,2-1 1,3 1-279,2 0 0,-2 0 89,2-1 1,-1-1 333,6-3 0,-1 2-80,1-8 1,0 1-319,-1-5 0,6 0-320,-1 0 1,7 0 227,-1 0 0,7 0-244,2 0 74,7 0-39,-3 0 0,7 5-661,4 0 1,-2 7 180,7-3 0,5 9 185,5 2 0,1 4-99,-2-4 0,4 4 164,7-4 0,1 0-31,3-6 0,-1 1 125,6 0 1,-7-7 100,3-3 1,-1-4 646,-5-1 0,2 0 31,-11 0 1,0 0 300,-6 0-8,-5 0 217,4 0-528,-12-6-485,6 4 388,-7-4-1597,0 6-205,0 0 940,6 6 346,9-4 0,14 11 1,9-5-1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27.0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30 397 12029,'0'-8'-3278,"0"0"2613,0 3 773,0 3-63,0-11 36,0 11 152,0-4-191,0 6 136,0 0-135,0 6 1,0 2 22,0 7 0,0 2-10,0 2 1,0-1-128,0 7 1,1-3 104,4 3 1,2 1-138,3-6 1,1 1-18,-6-1-618,6-4 646,-2 5-114,-1-6 196,-2-7-17,-6-2 0,-1-7 106,-4-4 0,1 2-78,-5-7 1,0 0-38,0-5 1,-3-4 11,7-1 0,-4-1-57,4 1 1,-5 2 69,5-6 0,-2 4-29,2-4 1,4 6 37,-4-2 120,3 4 0,2 1 141,0 0-176,0 7-36,0 2-2,0 6 0,2 0 203,3 0 0,3 0 30,7 0 0,-1 1-26,1 4 1,0 3-103,0 7 1,1 0-17,3 0 1,-2-1-92,2 1 1,-2 0 86,-3-1 1,-4 6-118,0 0 0,-5-1-203,5-4 0,-7 0-170,2-1 1,-3-4-130,-2 0 98,0 0 243,0-2 164,0-2 0,4-7 281,1-4-152,7-3-93,-4-14 0,7 4 104,-1-6 0,1-1-42,0-4 1,-1 0 1,1-1 1,0 1-25,0-1 0,-6 4-23,1-3 0,-2 8-205,2-9 1,1 11 26,-6-1-63,7-3 0,-4 9 184,7-1 1,-1 7-287,1 8 1,0 0 63,-1 0 0,6 1 261,0 4 1,6-3-1,-3 4 1</inkml:trace>
  <inkml:trace contextRef="#ctx0" brushRef="#br0" timeOffset="315">912 132 12843,'0'-8'-2282,"0"0"1112,0 3 674,0 3 179,0-4 0,0 8 218,0 2 0,-2 3 139,-3 3 0,2 3 190,-7-3 0,5 4-323,-5 6 0,1-2 473,-6 6 1,0 1-134,0 4 0,1 1-66,-1-1 1,7 0-91,3 1 1,3-1-183,2 1 1,2-3 74,3-2 0,3 1-122,7-6 1,4-1-43,1-4 0,1-5 67,-1 0 1,-4-7-36,4 2 0,-4-4-243,-1-1 384,-1 0 0,0-1 292,-5-4-226,-2-3 1,-1-7 0,3 0 0</inkml:trace>
  <inkml:trace contextRef="#ctx0" brushRef="#br0" timeOffset="684">1088 309 12843,'8'-15'-1280,"-3"0"1139,-3 7 404,-2-5-99,0 11 1,1-4-290,4 6 0,3 0 97,7 0 0,0 6-136,0 4 0,-1-2 39,1 2 1,5 0 39,-1 5 0,1-6 218,-6 1 0,-4-2-187,0 2 1,-2 3-35,2-3 0,1-2 52,-6 2-213,0 0 0,-3 0-168,3-1 88,-4-5 93,6 2 92,-7-6 231,0 0 1,5 2 68,0 3-79,6-4 0,-8 6-95,7-7 201,0 7 0,5-4-77,-1 7 0,1-7 25,0 2 1,-5-2-100,-1 2-331,1-3-1,5 4 211,0-6 86,-1 0 0,1-2-108,0-2 1,-2 0-16,-3-6 0,3 6 107,-4-6 1,5 0 0,0-5 0</inkml:trace>
  <inkml:trace contextRef="#ctx0" brushRef="#br0" timeOffset="985">1015 279 12243,'0'-8'-3168,"0"0"4041,0 3-1023,0 3 0,1-2 452,4 8 0,-3 0-269,3 6 1,1-1 46,-1 6 0,6 6-8,-1 4 1,-2-2-228,2 1 0,-5 1 88,5 4 0,-5 0 60,5 1 0,-7-1-30,2 1 0,-2-3-460,2-2 1,-3 1 269,3-6 0,-4 4-145,-1-4 1,0-1-39,0-4 0,5 0 58,0-1 0,1-4 402,-1 0 0,10 0 0,8 4 0</inkml:trace>
  <inkml:trace contextRef="#ctx0" brushRef="#br0" timeOffset="1252">1691 617 10780,'8'0'-969,"-2"-6"1,-1 6 1121,0 0 1,5 1-209,-5 9 0,1-5 9,-1 5 0,-3 0-132,3 4 166,3 1 0,-6 0 115,3 0-263,-4-1 71,-1 1 0,-6 0 43,-4-1 1,2 1-59,-2 0-307,7-1 256,-10 1-411,11 0-73,-5-7 651,7-1 0,0-7 0,0 0 0</inkml:trace>
  <inkml:trace contextRef="#ctx0" brushRef="#br0" timeOffset="1751">2205 367 10780,'0'-22'-1005,"0"-5"776,0 8 0,0-1 269,0 6 0,-6 4-98,-4 0 0,-3 7 35,-2-2 1,0 3-44,1 2 1,-6 2 186,0 3 0,-4-2-58,4 7 1,-4 0 166,4 4 0,1 1-6,4 0 0,2 4-91,3 1 0,-1-1-90,6-4 0,0 0-151,5 0 0,5-1 32,0 1 0,6 0-106,-1-1 0,3 1 100,2 0 1,-1-5-3,1-1 1,5-5-289,-1 1 122,1 3 190,-5-7 0,-2 4 78,-4-10 0,-2 2-86,-7-7 1,0 0-58,0-4 0,0-3-6,0-2 0,-5 3 38,0-4 1,-6 4 8,1 1 1,2 0 3,-2 0 1,5 1-1,-5-1 1,7 5 335,-2 0 1,2 6 200,-2-6 411,3 7-270,-4-4-577,6 7 188,0 0 1,6 0-157,4 0 0,5 0 56,4 0 0,4 0-188,7 0 1,-1 0-75,0 0 0,1 5 128,-1 0 1,1 0-235,-1-5 1,-1 0 14,-4 0 1,-2 0-53,-8 0 1,1-5 64,0 0 0,-1 0 45,1 5 0,-2-7 158,-3-2 1,3-4 0,-5-2-1</inkml:trace>
  <inkml:trace contextRef="#ctx0" brushRef="#br0" timeOffset="1991">2602 0 10780,'0'8'-2247,"7"-1"2520,-6-1 1,7 2-133,-3 7 0,2 5-55,3-1 1,3 7-55,-4-1 0,5-2 44,0 1 0,1 1-6,0 4 0,-1-1-114,1-4 1,-5 4-1,0-3 0,-5 2 13,4 3 1,-5-1-195,1 1 0,-5-3-200,-5-2 0,-5 3 23,-10-4 420,-3 4 1,-6-5 0,0-2-1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25.43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74 16249,'0'-9'-4502,"0"1"3319,0 3 580,0 4 440,0-6 162,0 7 1,0-1 0,0-4 47,0 3-749,0-4 1012,6 6 1,-2-2 39,6-3 0,-6 3 103,6-3 1,0 4-76,5 1 0,6 0 70,3 0 0,-1 0-18,2 0 0,4-2-8,6-3 0,0 4-6,0-4 1,-4 3-278,3 2 0,-3 0-118,-1 0 1,-8 0-19,-2 0 1,-4 2-93,-1 3 0,-7-2-113,-3 7 1,-3-5-136,-2 4 1,-4 1 341,-5 5 0,-3 1-36,-12 4 1,4-2 6,-4 6 1,-1-1-10,-4 2 0,-1 2 4,1-2 1,1-4-90,4-1 300,-4 3 213,12-7 1,-1 4-402,7-11 0,6 4-102,-6-3 1,6-2-189,0 2 16,2-7 35,2 11 1,2-8-40,2 4 0,0 1 109,6-6 1,1 5 109,9-5 0,-2 1 160,6-1 1,-1-3-172,1 3 1,4-2 69,-3 2 1,2-3-151,3 3 1,-6-4 256,1-1 0,-7 0-117,1 0 153,-9 0-268,3 0 4,-11-6 1,-2-3 0,-8-5-1</inkml:trace>
  <inkml:trace contextRef="#ctx0" brushRef="#br0" timeOffset="215">74 309 21858,'-4'-15'-2953,"-1"0"1,-2 2 1817,2 4 636,4-5-40,-6 13 0,9-6 815,3 7 1,3 0 10,6 0 0,3 0-42,2 0 1,-1 0-596,7 0 1,-6 5 764,6 0 1,-5 5-279,4-5 1,-1 1 335,1-1-250,4-3 1,2 11-1,7-5 1</inkml:trace>
  <inkml:trace contextRef="#ctx0" brushRef="#br0" timeOffset="742">927 412 12138,'0'-8'-1309,"0"1"0,0 5 587,0-3 577,0 4 89,7-6 171,-6 1 1,7 4 354,-3-3-413,-3-3 1,11 6-8,-3-2 0,-2-3 80,2 2 0,1 0 40,9 5 0,-2 0-67,6 0 0,-6 0 73,2 0 1,1-1-69,-1-4 0,-1 3-86,-4-3 0,-5 3 318,-1 2-282,-5 0 24,9 0 0,-12 2-133,4 3 0,-3-2-50,-2 7 1,0 0 113,0 5 0,-2-1-172,-3 1 1,4 0-2,-4-1 0,5 1-78,5 0 0,-2-2 64,7-3 1,0-2 90,4-3 0,6-4 153,0 4 0,1-3 128,-2-2 1,-2-2-9,2-3 1,-2 2-170,-3-7 0,1 5 98,0-4 1,-1 4 63,1-5 1,-2 0-172,-3-5 0,3 6-447,-3-1 180,3 0 1,2-3-292,-1 3 1,1 2 96,0 3 463,-1 3 0,1-4 0,0 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35.93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89 23926,'0'-8'-3370,"0"1"0,0 6 1124,0-4 1732,0 3 0,0-6-65,0 3 156,0 3 106,0-4 72,0 6 686,0 0 1313,0-7-1718,0 6 1,2-6 400,2 7 1264,-2 0-850,11 0 1,-10 0 823,7 0-831,-7 0 1,6 0-896,-4 0 42,-4 0 0,7 5 754,-3 0-859,-3 0-2025,11-5 2174,-5 0 0,7 0 2,-1 0 1,-4 0 5,0 0 1,-2-2 196,2-3 0,3 4 25,-3-4 1,-2 3 276,2 2 0,-5 0 169,5 0 0,-6 0 1485,6 0-2239,-6 0-15,9 0 21,-5 0-214,6 0 1,0 2-244,-5 3 0,4-4 163,-3 4 0,3-3 286,2-2 1,0 0 36,-1 0 1,1-2 201,0-3 0,-1 4 1,1-4 6,0 3 0,0 2-199,-1 0 1,1 0 492,0 0-250,-1 0 1,6 0-194,0 0 0,-1-5 193,-4 0 0,0 0-134,-1 5-16,1-6 0,0 4-93,-1-3 0,-4 4 73,0 1 0,-5 0-74,5 0-1,-7 0 0,10 0 0,-10 0-489,7 0-12,0 0 308,5 0 1,-1 0-2,1 0 0,-5 0 120,0 0 1,-1 0 72,6 0 1,1 0 0,4 0 0,-4 0 0,4 0 0,-4 0 0,-1 0 0,0 0 0,-1 0 1,1 0-1,0 0 0,-1 0 0,1 0 0,0 5-308,0 0 0,-1 1-88,1-1 1,0-2-51,-1 7 0,-4-5-432,0 5 323,0-7 0,4 8 62,1-6 1,0 0 297,0-5 0,-1 0 218,1 0 0,0 0 221,-1 0 0,1-5 414,0 0 1,-2-1 397,-3 1-355,3 3 0,-5-6 36,6 3 674,1 4-930,0-6-294,0 7 1,-6 0-296,1 0-385,-7 0 178,4 0-189,0 7-570,-6-6-854,6 6 1117,-7-7 1,5 2-154,-1 2 748,1-2 0,2 5 0,1-7 1</inkml:trace>
  <inkml:trace contextRef="#ctx0" brushRef="#br0" timeOffset="2153">648 162 26235,'-9'7'-730,"-4"-5"1,10 4 565,-7-6 0,5 0-81,-4 0 412,5 0-167,-9-6-459,12 4 1,-7-5-468,3 7 1002,3 0 0,-5-1-677,7-4-1096,0 3 875,0-4 0,2 6 967,3 0-260,-3-7 606,11 6 1,-10-6 167,7 7 1,-5 0-682,4 0 1,-4 5-931,5 0 1018,-7 6 1,9-7 181,-7 5 0,5-4-886,-6 5 0,8-7 180,-2 2 42,3 3 0,1-4-8,1 5 0,0-5 213,0 1 0,4-2 700,1 2 0,-1-4 107,-4 4 0,5-3-72,-1-2 1,1 0 117,-5 0 1,4 0-411,1 0 0,4 0 200,-4 0 1,1 0-78,-1 0 0,-2 0-129,6 0 1,-6 0-55,2 0 1,-4 0-17,-1 0 1,-1 0-123,1 0 0,0 0-32,0 0 1,-1 0-3,1 0 1,0 0-9,-1 0 0,1 0 8,0 0 0,-1-2 176,1-3 1,5 4-41,-1-4 0,6 3-106,-6 2 1,6-5 144,-6 0 0,8-1 2,-3 1 0,-1 3-74,1-2 0,-6 2-79,2 2 1,-4 0-33,-1 0 0,0 0-178,-1 0 1,1 0-51,0 0 1,0 2 0,-1 2 1,1 0-315,0 5 0,1-5 163,4 1 0,-4-2 67,4 2 0,1-4 153,-2 4 0,7-3 143,-1-2 1,-2 0 26,1 0 1,1-2 88,4-3 1,1 4 199,-1-4 1,0-2 227,1 2 1,4 1-255,0 4 1,1-5 52,-6 0 0,7 0-122,3 5 0,-1 0-170,1 0 1,-5 0-28,6 0 0,-1 0-132,5 0 0,-3 5-53,3 0 1,-8 0-30,8-5 0,-3 0 151,3 0 1,-5 0-70,0 0 0,-6 0 76,1 0 0,-5 0 54,-4 0 1,3 0 1,-4 0 0,-1 1-112,2 4 0,-7-3 62,1 3 0,4 1-96,2-1 0,-3 5-171,3-5 0,-1 5 55,6-6 0,-1 6 11,1-5 0,-1 2 29,0-2 0,2-4 67,4 4 1,-3-3 242,8-2 1,-3 0 43,2 0 0,4 0 97,-4 0 1,3 0 46,3 0 1,-6-2 48,0-3 1,-5 4-51,5-4 0,-6 3-88,1 2 0,-3 0-93,-1 0 1,-2 0-54,-4 0 1,2 0-23,-6 0 1,4 0 0,-4 0 0,4 0 61,-4 0 0,6 0-129,-1 0 0,1 0 86,-2 0 0,4-5 125,-3 0 1,2 0-57,3 5 1,-1 0-85,0 0 0,1 0-6,-1 0 1,1 2-124,-1 3 1,0-3-16,1 2 1,-1 0-80,1 1 1,1-4 119,3 4 0,-3 2-227,3-2 0,-3-1 173,-1-4 0,4 0 144,0 0 1,2 0-5,-1 0 0,-3 0 95,7 0 1,-4-4 145,4-1 0,-1-2 43,1 2 0,2 2 85,-7-7 0,7 7-116,-2-2 0,-2-2 7,3 3 1,-6-1-186,5 5 1,-5 0-57,6 0 1,-3-5 123,2 0 0,4 0-172,-4 5 1,4 0-83,1 0 1,-2 0-27,-3 0 1,2 0 33,-7 0 0,6 0-7,-6 0 0,5 0 91,-5 0 0,1 0 28,-6 0 0,5 0-104,1 0 0,4 0 47,-5 0 1,2 5-70,-2 0 1,4 0 71,6-5 0,0 0 49,0 0 0,0 0-19,0 0 0,5 0 20,0 0 0,5 0-14,-5 0 0,7 0 12,-2 0 1,-2 0 1,2 0 1,-5 0 116,5 0 1,-7 0-64,2 0 1,-1 0-35,1 0 1,-4 0-7,4 0 1,2 0-1,-2 0 0,6 0-9,-1 0 1,3 0 13,2 0 1,2 0 6,2 0 0,-2 0 3,3 0 1,1 0 3,-1 0 0,1 0 2,-1 0 1,1 0-11,4 0 1,-4 0 2,-6 0 0,-1 0-18,1 0 1,-2 0 17,-3 0 1,2 1-99,-7 4 1,5-2-46,-5 7 0,1-6 30,-1 0 0,-1 3-9,6-2 0,-5 0 50,4-5 1,1 0 45,5 0 0,0 0-3,0 0 1,0 0 1,-1 0 0,1 0 53,0 0 1,-2 0 4,-3 0 1,2 0 2,-7 0 1,4 0 21,-4 0 1,0-2 12,-4-3 0,4 4-44,0-4 0,0 3-23,-5 2 0,0 0-37,0 0 1,5 0 24,0 0 0,1 0-14,-1 0 1,-1 0 3,6 0 1,-5 0-6,5 0 0,-5 0-56,4 0 0,-4 0 4,5 0 1,-5 0 38,5 0 1,-5 0-30,5 0 1,-5 0 39,5 0 0,0 0-40,5 0 1,0 0 34,-1 0 0,1 0 15,0 0 0,0 0-11,0 0 0,-1 0-1,1 0 0,0 0 7,0 0 0,0 0 8,-1 0 0,1 0 0,0 0 0,0 0 6,-1 0 0,3 0-7,3 0 1,-4 0-7,4 0 0,-4 0 0,-1 0 0,5 0 1,-1 0 1,1 0-1,-5 0 1,1 0-1,4 0 0,1 0-2,4 0 1,1 0 0,-6 0 0,6 2-39,-1 3 1,3-4-149,1 4 1,1-3 158,-1-2 1,0 0 6,1 0 1,-1 5-61,1 0 0,1-1 23,4-4 1,-8 0 46,8 0 0,-7 0-3,6 0 1,-3 0 63,-1 0 1,-1 0-27,1 0 0,-6 0 39,1 0 1,-5 5-134,4 0 0,-4 5 53,4-5 1,1 5-37,5-5 1,-1 4-25,0-4 0,6 2-1,-1-2 0,7-4 25,-1 4 1,2-1 3,2 0 0,2-2 22,3 3 1,-3-3-232,3-2 0,2 0 325,-2 0 1,-3 0-10,-2 0 0,-5 0 30,5 0 1,1 0-222,-6 0 1,-3 0 125,-2 0 1,-3 0 7,-1 0 0,-2 0-157,-4 0 1,9 1 149,-3 4 0,1-3-164,-7 3 1,3 1-15,-8-1 0,6 2-81,-5-2 1,-2-4 124,-8 4 1,-4-3-147,-6-2 267,0 0 0,-6 5 0,-4 0 0,-3-2 0,-1-2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45.33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45 15 13827,'-8'0'0,"-5"0"0,11 0 0,-11 0 0,12 0-1321,-6 0 546,7 0 338,0-7 94,0 6 20,0-6 1,0 7 971,0 0-590,7 0-91,-6 0 1,7 0 94,-3 0-147,-3 0 450,4 0-12,1 0-164,-5 0 0,6 0-210,-3 0 15,-4 0 0,7 0-5,-3 0 15,-3 0-11,11 0 149,-5 0-89,7 0-22,0 0 1,-1 0-29,1 0 0,-5 0 7,0 0-4,-7 0 0,10 0-188,-11 0 176,11 0-34,-12 0 0,7 0 28,-3 0 6,-3 0 0,6 0 6,-3 0 4,-3 0 9,4 0-2,1 0 1,-4 0 22,7 0-26,-7 0-3,10 0 0,-10 0-4,7 0-2,-7 0 1,6 0-11,-4 0-1,-4 0-80,6 0-14,-7 0 3,6 0 63,-4 0 18,4 0-138,-6 0-9,0 0-9,7 0 0,-5 0 177,11 0 0,-5 0 0,6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48.18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131 15 14411,'8'-6'-69,"5"4"0,-10-5 189,7 7 0,0 0-294,5 0 1,-1 2-49,1 3 0,0-3 76,-1 2 0,1 0-27,0 1 92,0-4 0,-1 6 0,1-7 1,-7 1-332,-3 4-388,3-3 728,-6 5-451,4-7 1035,-6 0-408,0 0 0,-6 0 10,-4 0 0,0 0-3,-4 0 1,2 0-3,-8 0 0,-1 0 236,2 0 1,-6 0-211,6 0 0,-6 0 297,5 0 0,-4 0-386,4 0 1,1 0-43,4 0 79,0 0-70,1 0-18,5 0-18,3 0-40,6 6-273,0-4 0,6 4 185,4-6 1,5 5 31,5 0 0,1 0 75,3-5 0,2 0 45,-6 0 1,6 0 1,-1 0 0,-2 0-4,1 0 0,-6 0 2,2 0 0,-9 0 611,-1 0-455,-7 0 1,5 0 161,-3 0 112,-3 0-375,-9 0 1,-4 0-16,-14 0 1,1 0 20,-6 0 0,-1 5 56,-3 0 1,3 0-29,-3-5 0,4 5 41,6-1 1,3 1 165,6-5-352,0 0 15,7 0 1,3 2-126,10 3 0,3 3 0,7 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3:11.115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11113 324 10898,'6'-15'-307,"-4"5"-176,3 1 0,1 4 499,-1-5-305,0 7 314,-5-10 1,0 9 95,0-6-24,0 7 1,0-5 270,0 3-160,0 4 21,0-6-43,0 7 0,0-2-45,0-3 37,0 4-62,0-6 0,0 9-176,0 3 136,0 3 1,0 12-5,0-1 0,-5 6-24,0-6 0,-5 7 66,6-1 0,-8-2 29,2 1 0,2 1-62,-2 4 1,5 1 60,-4-1 1,4 0-64,-5 1 0,7-2-17,-2-4 0,-3 4 49,-2-4 0,2-1-19,-2 2 0,5-6-103,-5 6 0,2-7 86,-2 1-210,-3-2 187,5-3-56,0 1 1,1-5 9,7 0 1,0-5-60,0 4 0,0-4 56,0 5 0,0-5 8,0 5 0,2-2-70,3 2-25,3 3 1,7-7 135,-1 4 1,1 2-70,0-8 0,-1 3 15,1-2 1,0-3-25,0 2 1,-1-2-208,1-2 0,-5 0-163,0 0-513,-7 0-69,10 0 568,-11 0 0,6 0-16,-3 0 1,-2-2 287,7-2 1,-1-5 224,6-5-69,6-1 0,2 0 1,7 1-1</inkml:trace>
  <inkml:trace contextRef="#ctx0" brushRef="#br0" timeOffset="303">11686 691 10582,'0'-22'61,"6"0"-117,-4 14-918,5 2 965,-7 6 0,6 0 58,4 0 7,3 0 0,7 0 5,-1 0 1,1 0-248,-5 0 1,4 0 177,1 0 1,4 0-260,-4 0 0,-1 0-10,-4 0 0,0 0-382,0 0 645,-1 0 1,1 6 0,0 2 0</inkml:trace>
  <inkml:trace contextRef="#ctx0" brushRef="#br0" timeOffset="452">11759 794 10582,'-14'7'45,"-6"-4"-786,1 7 843,-1 0-12,5 4 0,7-4-382,3 0 293,4-7 1,12 4 62,4-7 0,3 0-118,-4 0 1,8-2-208,2-3 1,2 4 254,-1-4 1,9 3 0,-3 2 0</inkml:trace>
  <inkml:trace contextRef="#ctx0" brushRef="#br0" timeOffset="1010">12803 221 12625,'7'-15'-528,"-6"7"1,6 0 832,-7 3-199,0 3 123,0-4-16,0 6 0,0 2 26,0 2 1,-2 5 102,-3 5 0,2 8-264,-7 2 0,2 4-59,-2 1 0,-3 1-107,3-1 0,2 0 203,-2 1 1,2-1-143,-2 1 0,2-1 80,3 0 0,4 1 21,-4-1 1,-2-1-100,2-4 1,0 4-48,5-3 0,0-4-108,0-1-53,0-4-112,0-1 229,0-1-315,0-6 357,0 5 1,2-11-161,3 3 135,-3-3 150,11-2 1,-5 0 27,7 0 1,-1 0 19,1 0 1,6 0-10,4 0 0,-2-2 19,1-3 1,-6 3-274,2-2 1,1 2-1,-2 2 0,1-2-128,-5-3 1,-1 4 72,1-4 0,0 3-155,0 2 0,-6 0-319,1 0-346,-7 0 1005,10 7 1,-4-6 0,5 6 0</inkml:trace>
  <inkml:trace contextRef="#ctx0" brushRef="#br0" timeOffset="1283">13200 603 10359,'-7'-8'-265,"6"1"1,-6 14 479,7 3 1,0 3 51,0 2 1,0 1-110,0 4 0,0-3-168,0 8 1,0-2 39,0 1 1,5 4-175,0-3 0,0 2-81,-5 3 0,0-2-113,0-4 1,0 4-64,0-4 0,0-2 149,0-3 0,-5-3-143,0-1 1,-5-5-227,5 0 321,-6-7 567,3 4-242,-7-14 0,0-1 1,1-7-1</inkml:trace>
  <inkml:trace contextRef="#ctx0" brushRef="#br0" timeOffset="1761">13097 809 10648,'0'-15'-1032,"0"-6"0,0 10 968,0-4 0,0 3 622,0-2 0,0-1-456,0 0 1,2 6 98,3-1 0,1 0-27,4-5 1,3 5-17,-3 1 0,3 5-59,2 0 0,-1-3 115,1 2 0,0 0-164,-1 5 0,1 0 102,0 0 1,-1 0-111,1 0-46,0 7 1,-2 1-4,-3 7 0,1-6-57,-6 1 1,0 0-44,-5 5 1,0-1 12,0 1 0,0 0-13,0-1 1,0-4 11,0 0 1,0 0-149,0 5 1,0-1 0,-7 1 107,-2 0 0,-3-6 134,2 1 1,-3-5-31,4 5 0,-5-7 91,0 2 1,4 2 35,0-2 122,0-1 47,-4-4-41,5 0 201,3 0-362,6 0 0,0 2-149,0 3 1,6-3 210,4 3 0,3-2-71,2 2 1,1-4 1,4 4 1,-2-2-12,6 2 0,-4-3 38,5 3 1,-1-2-38,5 2 0,-4-3 4,-1 3 1,-6 1 20,2-1 100,-4 0-212,-1-5 0,-7 2 41,-3 2-138,-3-2-4,-2 5 0,0-6-140,0 4 0,-5-2 88,0 7-489,-7-6 678,11 9 0,-6-5 0,7 6 0</inkml:trace>
  <inkml:trace contextRef="#ctx0" brushRef="#br1" timeOffset="2212">13847 662 8555,'0'-10'-728,"0"0"752,0 7 0,6-3 223,4 6 0,3-2-84,2-3 0,1 3 177,4-2 1,1 0-205,3-1 1,4 2 3,-3-7 1,1 7-240,-2-2 1,2 3 45,-6 2 0,0 0-259,-6 0-33,1 0-698,0 0 274,-7 0-176,-2 7 945,-6-5 0,-6 4 0,-2-6 0</inkml:trace>
  <inkml:trace contextRef="#ctx0" brushRef="#br1" timeOffset="2394">14126 471 8555,'-15'0'266,"1"0"0,-1 0-23,0 0-87,0 6 1,1-4 114,-1 3 0,5 1-1,0-1 1,6 7-46,-6-2 0,7 3-177,-2 1 1,3 1-353,2 0 0,0 1 284,0 4 1,0-2-623,0 6 1,7-4 1,2 4 0,4-6 640,2 2 0,0 3 0,-1 0 0</inkml:trace>
  <inkml:trace contextRef="#ctx0" brushRef="#br0" timeOffset="2885">14787 89 13415,'9'-15'-339,"4"0"1,-10 2 411,7 3 1,-7 2 193,2 3 110,3 4 0,0-7 53,7 3 0,0 3-59,-1-3 1,3 4-100,2 1 0,-2 0-170,2 0 1,-2 0 98,-3 0 0,1 1-253,0 4 0,-1 3-174,1 7 1,0 1-80,-1 4 0,1-2-259,0 6-160,-7 1 477,5 4 0,-11 2-19,3 4 0,-4-3 57,-1 7 0,0-4 94,0 4 0,0-5 32,0 5 0,0-1 63,0 1 0,-5 4-188,0-4 0,1-3 96,4-2 0,0-5-212,0-4 0,0 1-100,0-6 1,0-1-484,0-4 140,0 0 426,0-7 1,-2-2 152,-3-6 1,3-1 138,-3-4 1,-1-3-29,1-7 0,0-6-33,5-4 100,0-3 1,0-1 0,0 0 0</inkml:trace>
  <inkml:trace contextRef="#ctx0" brushRef="#br0" timeOffset="3062">15096 618 9201,'0'-20'0,"-2"2"0,-1 4-440,-2 2 0,-1 4 1346,1-2-448,-3 4 0,-2 6 128,0 0 1,5 0-156,-5 0 0,1 5 198,-6-1 1,0 10-285,1 0 0,-6 3-29,0 7 0,-1-4 31,2 4 1,1 1-268,-7 4 0,5-4 124,-4-1 1,6-1-208,-2 1 0,-1-2-550,2-8 1,-1 1 246,5 0 0,1-1-462,-1 1 0,0-5 100,0 0 0,1-7-1096,-1 2 1785,0-3 0,1-2 0,-1 0 0</inkml:trace>
  <inkml:trace contextRef="#ctx0" brushRef="#br1" timeOffset="3726">15684 133 8524,'0'-23'0,"-2"8"0,-2 10-130,2-3-11,-5 7 692,7-6-262,0 7 148,0 7 0,0 1-83,0 6 0,-5 6-153,1 0 1,-1 6-61,5-2 1,0 4-1,0 1 1,-2 2 69,-3 4 1,2-4-190,-7 3 1,0 4-133,-4 1 0,-6-3 146,0-2 0,1 2-150,4-2 1,0-1 80,1-9 1,-1-2 128,0-8-7,7 1-9,2 0-14,6-7-19,0-2 0,1-6 87,4 0 0,8 0-70,7 0 0,1 0-99,-1 0 0,1 0 47,3 0 0,2 0-105,-6 0 1,6-4 117,-1-1 1,-2-2-5,1 2 0,-1 2-9,1-7 1,3 7-25,-8-2 1,6-2-114,-6 3 0,6-1 24,-6 5 1,1-5-605,-5 0 0,-1 0-2101,1 5 2806,0 0 0,-7 0 0,-2 0 0</inkml:trace>
  <inkml:trace contextRef="#ctx0" brushRef="#br0" timeOffset="4047">16081 559 15982,'8'0'-322,"-1"0"0,-6 0 256,4 0 43,-3 0 1,4 7-202,-6 2 0,0 4 240,0 2 1,0 2 139,0 2 1,0-1-216,0 7 1,0-3-391,0 3 0,0 1 139,0-6 1,0 4-234,0-4 1,0 4-151,0-4 0,0 1 476,0-1 0,-1-9-228,-4 4 0,2-4 101,-7 4 0,6-5-364,0 0 180,-5-7 585,8 3 0,-12 1 1,5 1-1</inkml:trace>
  <inkml:trace contextRef="#ctx0" brushRef="#br0" timeOffset="4404">16346 750 11553,'0'-15'-76,"0"1"1,0 4 462,0 0-597,-7 7 617,5-4-344,-4 7 264,-1 7 0,1 1-97,-4 7 0,-3-1-450,3 1 0,-8 1 265,-1 4 1,-3-4-357,3 4 0,2-4 79,-2-1 1,1-2-145,-2-3 0,4 1 374,-4-6 0,6 2-251,4-2 132,-3-4-1,11 6 253,-4-7 0,7-2-144,4-3 0,3 4 212,7-4 1,1 2 40,4-2 1,-4 3-21,4-3 0,1 3-92,-1 2 1,-1 0-38,-4 0 1,0 0-43,-1 0 1,1 0 43,0 0 1,-5 5-315,-1 0 0,-5 2-34,1-2 1,-4-2-548,-1 7 0,0-5-593,0 4 1332,0-5 1,0 9-1,0-5 1</inkml:trace>
  <inkml:trace contextRef="#ctx0" brushRef="#br1" timeOffset="4726">16537 735 8548,'0'-22'0,"0"5"0,0 7 665,0 7 55,0-3 101,0 6-275,0 0-336,-7 0 0,4 6-97,-7 4 0,7 8 109,-2 2 0,-2 1-292,2-2 0,1-1 164,4 7 1,0-7-77,0 1 1,0-2-26,0-3-294,0 1 350,6 0 0,-3-2-37,7-3 1,-5-2 76,5-3 38,-7-4-120,10 6 0,-5-7 44,7 0 1,0 0-232,-1 0 0,3 0 32,2 0 1,-1-5-101,7 0 1,-6 0-230,6 5 1,-5-5-1153,4 0 1629,-6 1 0,10 4 0,-5 0 0</inkml:trace>
  <inkml:trace contextRef="#ctx0" brushRef="#br1" timeOffset="6782">14582 1323 8250,'-9'0'1358,"3"0"-1030,6 0 366,0 0-620,0 7 1,6-5 37,4 2 0,3 5-43,2 0 1,6 0-141,4 0 1,3-5 91,1 1 0,-3-4-147,3-1 1,-7 0-6,7 0 1,-9 0 86,-1 0 1,-2 0-113,-3 0 0,-4-5 69,0 0 1,-7-6-68,2 1 113,-3-3 1,-2-2 11,0 1 1,-7 4 71,-3 0 1,-4 7 171,-6-2 1,-3 3 214,-6 2 0,1 0-43,4 0 1,-4 7-56,3 3 0,4 3-138,1 1 0,4-4 145,1 0-99,7 0-332,2 5 0,12-2 84,4-4 1,10 0-174,4-5 0,4-2-122,1 3 1,2-3-57,4-2 1,-4 0-59,3 0 0,-3-5 149,-2 0 0,-6 0-145,-3 5 324,-10-7 1,1 4-17,-6-7 1,-7 7 168,-7-2 0,-6 2 10,-5-2 0,-4 3 283,-10-3 0,-2 5-57,-4 5 1,-5 4 101,5 5 0,-2-1-190,13-3 0,-2 2-83,11-8 1,5 6 37,5-5-88,7 7 1,-2-6-64,10 4 0,3-4-267,7-6 1,0 0-76,-1 0 1,3 0 19,2 0 1,-2 0 46,2 0 0,3 0 47,-3 0 1,-4 0-100,-5 0 240,-1 0 1,5-1 112,-5-4 51,-2 3-151,-7-4 335,0 6 0,-2 0 55,-3 0 1,-3 0 63,-7 0 0,6 0-100,-1 0 0,0 5 177,-5 0 1,1 6-295,-1-1 0,5-2-26,0 2 0,7-5-219,-2 4 0,4 1 79,1 5 0,0-5-52,0 0 1,0-1-56,0 6 1,1 0-168,4-1 0,-3 1 89,3 0 0,-2 0-47,2-1 1,-4 1 191,4 0 1,-5 4-1,-5 1 1,1 4 75,-11-4 0,2 6-63,-12-1 0,-1 2-67,-8 3 0,-4-1 70,-6 0 0,-2-1-144,-3-3 1,-4 1 71,-11-7 0,2-4 34,-7-5 1,1-2-76,-6 2 1,-6-2 228,-3-3 1,-15-3-320,47 0 0,-1 1 1,-9-2-1,-2 1 203,0 0 0,-2 1 1,-5-2-1,-2-1 56,-1 3 0,-1-1 0,-7-1 1,-3 0-32,-3-1 0,-2 0 1,-4 2-1,0 1-340,0-1 1,0 1 0,-4-1-1,1 1 331,1-3 0,-1 0 0,26 0 1,-1 0-1,1 0-265,1 0 1,1 0 0,-1 0 0,-2 0 0,0 0 0,-1 0 250,2 0 1,0 0 0,0 0-1,1 0 1,1 0 0,0 0-6,2 0 0,-1 0 0,0 0 0,-4 0 0,-1 0 0,1 0 12,2 0 1,0 0 0,1 0-1,-1 0 1,-1 0 0,1 0-3,2 0 0,0 0 0,1 0 0,-31-3 0,1-1-12,1 0 1,-1-2-1,29 2 1,-1 0 0,0-1 11,1 1 0,0-1 1,0-1-1,0 0 1,-1-1-1,1-1 0,0 0 0,0 0 0,0 0 0,-30-4 1,1 1 7,1-1 1,-1-1-1,29 5 1,-1 0 0,1 0 0,0-2 0,0 0 0,0 0 0,-2 1 1,-1-1-1,1 0 13,1 0 1,-1 0 0,1 1 0,-1-1 0,1 1 0,0 0 2,1 1 1,1 0-1,-2-1 1,-1 0-1,-1 0 1,0 0 35,2 0 0,-1 1 1,1 0-1,-2 0 1,1-1-1,0 0-46,2 1 0,0-1 0,0 2 0,0-1 0,0 1 0,0 0 27,-28 0 0,-1 0 0,29 0 0,-2 1 0,1-1-15,-30-3 0,0 0 1,-1 0-1,1-1-193,4 1 0,1 1 0,0 0 0,0 1 195,5-1 1,0-1 0,-2-1 0,2 0-3,4 2 1,1-1-1,0-3 1,0 0-6,1 1 0,2-1 0,3 0 0,0 0-4,4 1 0,-1 0 0,1-4 0,-1 1-31,3 2 1,0 1 0,-1-3 0,-1 1 37,0 3 1,-1 2 0,1-1 0,1 0-79,1 2 1,0 2-1,-4 1 1,1 0 41,3 0 0,0 0 0,-4 1 0,1 0-66,3-1 1,0 0 0,2-1 0,-1 1 106,2 2 0,-1 1 0,0-3 0,1 0-79,1 3 0,2-1 0,0-2 0,1 0 22,4 3 1,2-1-1,4-2 1,0-1 308,0 1 0,0 0 0,-40-8-262,-4-2 1,8 1-85,7-1 0,7-1 261,8-4 0,11 2 525,-2-6 1,12 6-461,2-2 0,3-1 441,8 1 1,1 1-582,8 4 0,-2 0 453,2 1 0,2-1-693,-1 0 1,-1 2 289,-4 3 0,0-3-188,-1 3 1,1-1-106,-1 1 1,1-3 38,0 3 0,6 2 29,3-2 0,4 5 6,1-4 0,2 4 7,3-5 1,-1 5-2,6-5 43,0 7 1,5-5-2,0 3 1,0 2-15,0-7 0,0 5-86,0-5 87,0 0 1,0-4-4,0-1 1,2 0 22,3 1 0,-2-1 6,7 0 0,-7 0-8,2 1 1,-4-1 6,-1 0 1,2-1-91,3-4 1,-3 4 68,2-3 1,-2-4 84,-2-2 1,0-1-21,0 2 1,0-4 119,0 3 0,-2-3-99,-2-1 1,2 0 19,-3-1 0,-2 7 24,3 4 1,-6 3 174,5 1 0,-2 5-503,2 0 236,4 7 1,-7-4-309,3 7-91,3 0-357,-4 0 216,6 0-637,0 0 1235,0 7-137,0 1 1,0 7 183,0 0-244,0-1 0,0 1 41,0 0 1,0-1-187,0 1-372,0-7 326,0 5 62,0-11 786,0 4-286,0-6-54,0 0 45,-7-6-1,5 4 0,-6-9 17,3 6-111,4 0 1,-6 3-17,7-3-277,0 4-537,0-6 231,0 7 65,0 7 1,2 3 379,3 9 0,9 4 0,9 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2:13.51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853 441 16932,'0'-10'-2532,"0"1"1,-5 4 1624,0-5 0,1 5 626,4-5 1,-2 5-141,-3-5 0,3 6 157,-2-6 112,2 0 0,2-5 289,0 1-359,0-1 1,-5 0 189,0 0 1,0 6 155,5-1 1,-5 5 8,0-5 1,-4 5 714,4-5-374,0 7 140,-2-10-842,6 12 425,-6-6-199,7 7 0,-5 2 545,0 3 1,-1 9-354,1 11 1,-5 9-102,-10 5 1,-2 10 315,-8 5 0,-4 3-248,0 2 1,-6 0 267,6 0 1,0-5-211,4-1 0,8-7 29,2-2 0,10-6-711,5-9 1,5-6 287,5-3 0,5-9 39,10-1 1,2-7 170,8 2 0,-1-5 80,1-5 1,-1 2 57,0-7 0,-4 5 31,-1-5 0,-6 7 106,2-2 348,-4-3 398,-1 6-309,-7-4-442,-1 6 0,-9 6-416,-3 4 0,-1 3 183,-4 2 0,-2 1-248,7 4 0,-4-2-12,4 6 0,-5-1-21,5 2 1,0 3-139,5-4 0,0 2-63,0-1 0,0 1-98,0-7 0,0 6 318,0-5 1,2 4-105,3-4 0,-4-1 13,4-4 1,2 5 46,-2-1 0,4 1-57,-4-6 0,2 1 89,-2 0 0,-2 0 41,7-1 29,-7 1 1,9 0-19,-8-1 7,8-6 185,-4 6 0,2-13 253,0 4 0,-1-3-20,6-2 1,-2-2 293,-3-3 1,3 2-298,-3-7 1,3 0 127,2-4 0,-1 4-157,1 0 1,0 2 151,-1-2 1,-4-1-199,0 6 1,-5 0-339,5 5 150,0 0 0,4 0 1,1 0-1</inkml:trace>
  <inkml:trace contextRef="#ctx0" brushRef="#br0" timeOffset="1190">19315 250 14560,'-6'-15'-2994,"-1"1"464,-3-1 2642,-3 0 283,12 1-13,-12 5-247,11-4 1,2 12-120,10-4 1,8 3 35,1 2 0,12 0 164,-1 0 1,4 0 100,0 0 0,-3 2-112,4 3 1,-4-2-40,-2 7 1,-1 0 48,-4 4 0,-2 1-136,-8 0 1,1-1-184,0 1 0,-2 6-93,-3 4 0,-4 1-142,-6-2 1,0 4 5,0-3 1,-6-2 137,-4 1 0,2-6 15,-2 2 1,2 1 69,-2-2 0,3 1 0,7-5 1,0-5-16,0-1 1,0 1 72,0 5 0,0-5 72,0-1 1,0 1-23,0 5 0,2-5-73,3 0 1,-3-1-7,2 6 0,-2 0 7,-2-1 0,2 1 48,3 0 1,-4 0 55,4-1 1,-3 1-52,-2 0 0,0-1 43,0 1 1,5 5-75,0-1 0,4 1 97,-4-5 1,7-1-104,-2 1 1,3-5 173,1 0 1,-4-6 43,0 6 0,-5-5-22,5 5 1,-7-5-74,2 5 1,-5-5 100,-5 4 1,-3 1 314,-7 5 1,-8 1-78,-6 4 1,-2 1-169,-8 3 0,3 3-163,-9-8 1,5 7 117,-9-1 0,3 1-433,2-2 1,6 4-8,4-3 0,5-4-204,4-1 477,-3 2 1,12-12-1,-5 3 1</inkml:trace>
  <inkml:trace contextRef="#ctx0" brushRef="#br0" timeOffset="74992">471 471 26546,'0'-10'-8443,"0"0"5208,0 7 2357,0-4 1,-2 7 2777,-2 0-594,2 0-353,-11 0-217,11 7-1940,-11-6 2126,12 6 0,-6-9 555,7-3-1250,0 4-858,0-12 1,0 9-793,0-5 307,0 5-340,0-2 1165,0 6-16,0 0 655,7 0 0,-4 0 512,7 0 1,-1 0-35,6 0 0,5 0 44,-1 0 1,1 0-69,-5 0 1,-1 0 35,1 0 1,5 0-14,-1 0 0,1 0-855,-5 0 1,-1 1-205,1 4 0,1-3 56,4 3 0,-2-2 9,6 2 0,-4-3 57,4 3 1,1-4 78,4-1 0,1 0 64,-1 0 1,0 0-25,1 0 0,6 0 2,3 0 1,2 0 169,-2 0 1,5 0-34,0 0 1,-5 0 1,6 0 0,-1 0-27,0 0 1,3-1-42,-8-4 0,2 3-14,-2-3 0,2 3-43,-7 2 0,6 0-20,-6 0 1,5 0 0,-5 0 1,7 2-69,-2 3 0,4-2-55,1 7 1,2-7-4,3 2 0,-2-3 47,7-2 1,6 0-53,9 0 1,-2 0 93,2 0 1,-2-5 81,1 0 1,2-6 78,-6 1 0,0 2 57,-5-2 0,-1 5 86,1-5 0,-5 5-29,0-5 0,-5 7-166,5-2 0,-5 4-51,5 1 0,0 0-84,4 0 0,1 0 22,0 0 1,0 0-209,0 0 0,6 0 108,4 0 1,-2 0-2,1 0 0,1 0 0,4 0 0,1-2-111,-1-3 1,6 2 257,-1-7 1,5 5 27,-4-5 0,4 1 73,-5-6 0,6 0 7,-6 0 1,0 6 11,-4-1 1,-1 2-7,1-2 0,-1-2 0,1 8 1,-7-1-117,-3 5 0,3 0-53,1 0 0,-1 0-58,2 0 0,-2 0-8,1 0 0,9 5-172,-3-1 1,7 6 93,-2-5 1,5 5-146,0-5 1,7 0 166,2-5 0,2 0 50,-2 0 1,-1-2 80,6-3 1,-2-1-298,2-4 1,-2-3 455,-3 3 1,-1 2-72,6-2 0,-7 0 240,2-4 1,-4 4-162,-6 0 1,3 7-281,-2-2 1,1 3 155,-2 2 1,5 0-21,0 0 1,-3 0-94,8 0 1,-6 5-72,6 0 1,2 5-121,-2-5 0,2 4 144,-2-4 1,3 0-104,-45-4 0,1-2 1,-1 1-1,1 0 220,-1 0 1,1 0 0,-1 0 0,1-1 47,-1-1 1,1-1 0,-1 0 0,0-1 44,1 0 0,-1-2 0,3 0 0,0-1 5,0 2 1,0 1-1,-2-2 1,-1 0 19,47-4 0,-5-1 227,5 6 0,-5-2-135,5 3 1,-10 2-80,5-3 1,-1 3-104,6 2 0,-48 0 0,1 0 35,47 0 1,0 2-183,-47 0 1,1 1-1,47-1 64,-45 0 0,0 0 0,-1 0 0,-1-2 4,-1 0 0,1 0 0,47 0 9,-47 0 1,-1 0-1,49 0 29,-46 0 0,0 0 0,-2 0 1,0 0 66,0 0 0,-1 0 1,47 0-53,0 0 1,-2-5 238,2 0 0,0 0-167,-9 5 1,2 0 162,-8 0 0,4 0-161,1 0 1,0 0-1,0 0 1,1 0-18,-1 0 1,0 5-13,0 0 0,0 2-194,1-2 0,0-4 147,5 4 0,-5 2-78,5-2 1,-5-1 87,0-4 1,0 0 44,4 0 0,-3 0 30,3 0 1,-3 0 10,-2 0 1,5-4 71,1-1 0,0-5 38,-1 5 1,-4-2-15,-1 3 1,0 2-36,-5-3 1,2-2-51,-2 3 1,4-3 23,-4 2 0,2 4-130,-1-4 1,-3 1 68,-2-1 1,-6 4 104,1-4 0,4-2-156,-4 2 0,2 1-3,-2 4 1,-2 0 5,-4 0 1,9 0-29,-4 0 0,4 0 23,-3 0 0,-1 0 6,1 0 0,-1-2 35,1-3 0,-6 3 11,1-2 1,-7 0 175,2-1 0,-9 4-187,-1-4 0,-2 3 393,2 2 0,2 0-404,-7 0 0,1 0 287,-1 0 0,4 0-280,5 0 0,1 5-77,0 0 0,5 2-76,-1-3 0,1-2 84,-5 3 1,0 1 127,0-1 1,-6 0-111,1-5 0,-6 0 56,1 0 0,-4 0 112,0 0 0,-6 0-123,0 0 0,-8 0 159,-2 0 1,1 0-47,-6 0 1,-3-1 99,-1-4-242,-4 3 0,-1-4-65,0 6 1,-5 0 67,-1 0 1,0 1-252,0 4 0,3 3-559,-7 7 1,5 0 49,-6-1 1,8 1 44,-2 0 1,-4 1-131,-1 4 0,2-4 75,-2 4 1,-1-2-76,-4 1 1,0-2-217,0 2 1,-1 4 405,-4 2 0,3-3 449,-3 3 0,-1-1 93,1 6 1,-7 4-72,3 0 0,1 7 126,-2-2 0,5 1 15,-5 4 0,2-3 100,-2 8 1,4-4 1,6-1 0,-5-1-81,0-4 0,0 3-37,5-2 1,0-4-87,0-2 0,1-3 19,4-2 1,-3 1 61,3-1 1,-3-4-50,-2-1 0,0-6-13,0 2 1,0-4 52,0-1 0,-5-1 361,0 1 33,-7 0 1,4-2 470,-7-3-215,1 3 0,-1-7 126,0 4 1,-4 2 106,-1-8 1,-1 1 301,1-5 1,-3 2-75,-6 3 1,0-4-256,-1 4 0,-4 2-189,0-2 1,-7 0 26,2-5 0,-9 1-214,-1 4 0,-6-3-111,1 3 0,-5-4-40,-5-1 1,2 2-224,-6 3 1,-1-3-10,-4 2 1,-3 0-206,-2 1 0,1-4 299,-6 4 0,0 2-121,-5-2 1,-2 1 11,-3-1 0,3-3 17,-3 3 1,-2-4-15,2-1 1,-7 5-234,2 0 1,48-2 0,-1-1 244,0-2 0,-1 0 0,1 0 0,1 0 28,-48 0 0,47 0 0,1 0-21,-48 0 0,47 0 0,0 0 23,0 0 0,-1 0 0,-44 5-40,3 0 1,-7 0 2,2-5 1,46 0 0,0 0-3,-46 0 0,1 0 27,-1 0 0,2 0-23,-2 0 0,47 0 1,1 0-11,-48 0 0,1 1-13,-1 4 1,5-3-11,-5 3 0,7 1 28,-2-1 0,3 2-262,2-2 1,1-2 211,4 7 1,1-7-1,4 2 1,6-4-79,-6-1 1,7 5 65,-2 0 0,-1 0 58,6-5 1,1 5-33,-2 0 1,1 0 55,-6-5 0,1 0 24,-1 0 1,6 5-16,-1 0 0,2 1-23,-2-1 0,-1-3-29,7 3 1,-1 1 156,5-1 1,-3 2-179,3-3 0,-3-2 63,8 3 0,-1 1 290,1-1 1,-3 0-344,3-5 1,1 0 331,0 0 0,4 0-241,-5 0 1,5 0 116,-5 0 0,5 0-106,-5 0 0,0 0 1,-5 0 0,0 0-18,1 0 0,-4 2-8,3 3 1,-8-4-27,8 4 0,-3-1-51,3 1 1,-3-4 7,3 4 1,-3-2-12,8 2 0,-3-3 11,-2 3 0,7-2 19,3 2 0,-2-3-19,2 2 1,-4 3-6,4-2 0,0 1-8,4-1 0,-4-3 46,0 3 1,-6 1-33,1-1 0,-3 5-3,-2-5 1,0 5-10,1-5 1,-6 4 22,0-4 0,-4 5-7,4-5 0,-11 5-124,1-5 1,-3 6 148,4-1 1,-1-3 6,1-3 0,-1 3 25,1-2 1,1 0 20,3-5 0,4 0-63,6 0 1,1 0 41,-1 0 0,-5 0-4,0 0 1,1-5-57,4 0 1,-6 0 33,-4 5 0,2 0-34,-2 0 0,1 0 11,-6 0 1,-4 5-214,0 0 0,-2 5 177,1-5 1,2 4-7,-6-4 0,1 5 43,-1-5 1,-7 5 50,7-5 0,-7 0-18,7-5 0,1 0-73,-1 0 0,4 0 88,-4 0 1,0 0-127,-5 0 1,4 0 114,1 0 1,-3 1-26,-3 4 1,-5-3-6,10 3 1,-5-4-41,5-1 1,-1 2 47,2 3 0,-2-4 12,7 4 1,-7-3-25,1-2 1,3 0-28,-3 0 1,1 0 21,-5 0 1,0 0-29,0 0 0,4 0 8,1 0 1,1 0 18,-1 0 0,-2 0 2,7 0 1,-1 0 4,6 0 1,-2 0 4,-4 0 1,4 0 1,-3 0 1,1 0-7,-1 0 0,6 5 54,-7 0 0,8 1-32,-8-1 1,-1-3-28,2 3 1,3 1 15,1-1 1,5 0-16,-4-5 1,0 5 15,4 0 0,2 0-50,-2-5 1,4 0 19,1 0 1,-4 0 42,9 0 0,-3-5-148,3 0 1,0-5 71,0 5 0,1-5-48,-1 6 1,0-1 260,0 5 0,5-5-261,1 0 1,-1 0 89,-5 5 1,5 0-25,0 0 1,2 0 259,-2 0 1,-2 5-134,7 0 0,-1 1 154,1-1 0,1-3-148,-6 3 0,7-4-72,-2-1 1,3 0 22,2 0 1,2-1-37,3-4 0,-4 2-79,4-7 0,1 5 114,-1-5 1,5 2-260,-5-2 0,1 2 19,-1 3 1,-4 3 132,4-2 1,2 2 0,-3 2 1,6 0 79,-5 0 1,1 0 46,-1 0 1,2 0 23,2 0 0,4 0 8,-3 0 0,3 0 60,2 0 1,-1-5-163,1 0 1,1-5 80,4 5 0,-3-6-349,8 1 1,-7-1 180,1 1 1,2-3-128,-1 3 0,6-3-125,-2-2 0,4 1-104,1-1 1,1 0-10,-1 0 1,0 1 25,0-1 1,7 0-105,3 1 0,4-6-136,1 0 1,0-6 138,0 2 0,0-6-41,0-4 0,1-2 279,4-3 1,3-8 198,7 3 0,-5-9-46,0 4 0,-7-5-75,2 5 1,-3 5 75,-2 5 1,0 8 249,0 2 67,-7 12 0,-14 11 1,-10 6-1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400"/>
    </inkml:context>
    <inkml:brush xml:id="br0">
      <inkml:brushProperty name="height" value="0.053" units="cm"/>
      <inkml:brushProperty name="color" value="#FF0000"/>
    </inkml:brush>
  </inkml:definitions>
  <inkml:trace contextRef="#ctx0" brushRef="#br0">24531 4598 8395,'0'-13'-717,"0"4"273,0 0 492,0 6-54,6-3 17,1 6 1,6 0 16,0 0-12,1 0 1,-1 0 97,0 0 1,0 5-103,0-1 0,-4 2 155,0-2 0,0-1-128,4 6 0,0-5 131,0 5 0,2-6-13,2 2 0,-1-4-26,6-1 0,0 0 3,5 0 0,5 0 3,3 0 0,7-6-2,2-3 1,5 2-29,-6-2 1,7 2-137,-2-2 0,2-1 136,-2 6 1,2-5-171,-6 4 1,1 1 20,-1 4 0,-1 0 35,5 0 1,-4 0-61,4 0 1,-1 0 89,1 0 0,4 4-13,-4 1 1,3-1 0,2-4 1,4 0-178,0 0 0,0 0 181,-4 0 1,-1 0 20,1 0 0,0-1 31,-1-4 1,1 4 7,0-4 1,-2 4 1,-3 1 1,3 0 116,-2 0 0,-3 1-103,3 4 0,-5-2-52,4 6 1,-6-5 3,2 5 0,-1-5 50,0 5 1,-5-6-64,6 1 0,-4-1 12,8 2 0,-1-4-13,1 3 1,3-2-46,-2-2 0,2 0-11,2 0 1,-1 0-80,1 0 1,-2 0 79,-3 0 1,4 1-46,-4 4 0,2-4 66,-2 4 1,2-4-17,-6-1 1,-1 0 34,-3 0 0,2 0 0,-2 0 1,1 0 46,-10 0 0,-2 0 17,-7 0 0,1 4 56,-5 1 233,-1-1-526,-3-4 0,-6 2 134,1 2-713,-6-3 0,7 7 738,-5-4 0,11-2 0,-2 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6T18:43:29.70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368 114 25832,'-7'-15'-7842,"4"-5"5654,-7 1 1,2-1 1270,-2 5 1,-8 7 1834,3 3 0,-9-1-145,-1 1 1,2 6 184,-1 9 0,-1 5-359,-4 5 1,1 2-657,4 8 0,-2 4 749,6 0 0,0 7-16,6-2 1,6-1-367,3 1 0,3-1-632,2 1 0,7-1-463,2-4 1,11-3-215,4 3 1,-1-3 135,2-1 0,-6-3 209,6-2 1,-7 1 136,1-6 1,-2 4 77,-2-4 0,4-1 410,1-4 0,1 1 83,-1 4 1,1-4 274,3 4 1,4-4-88,-3-1 1,1 0-47,-2-1 0,2 3-149,-6 2 1,-2-2-83,-8 2 0,1 2-159,-6-1 1,0 4 279,-5-4 1,-12 11 212,-2-2 0,-12 6 296,-4-1 1,1 4-219,-5 6 0,3 0-143,1 0 0,2-5 82,4 0 0,3-6 121,6 1 0,2-3 106,3-1 1,2-1-401,3 1 1,3-1-498,-3 0 1,5 1-249,5-1 0,-1 1-94,5-1 1,3-1 92,7-4 0,-2 6 270,2-1 1,-2 0-99,-3 6 1,-1 1-14,-3-2 0,-3 2 273,-7-2 1,0-3 167,0 3 0,1-3-259,4-1 1,5-1-168,10 1 554,9-1 1,22 7-1,9 2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5.737"/>
    </inkml:context>
    <inkml:brush xml:id="br0">
      <inkml:brushProperty name="height" value="0.053" units="cm"/>
      <inkml:brushProperty name="color" value="#FF0000"/>
    </inkml:brush>
  </inkml:definitions>
  <inkml:trace contextRef="#ctx0" brushRef="#br0">2456 5147 24339,'0'-12'-3547,"0"-1"0,2 1 107,2-1 3688,3 6 1,5 2 757,0 5 1,1 0-617,-1 0 1,1 0-104,-1 0 1,2 0-74,2 0 1,-2 0-208,3 0 751,-3 0 0,-2 0 43,0 0 1,1 4-548,-1 0 0,1 0-431,-1-4 1,5 0 271,-1 0 0,6 0 25,-1 0 1,8 0 2,4 0 1,-1-5 85,1-3 0,4-2 15,4 2 0,5-3 12,-5 2 0,4 2 71,-3-1 0,5 4-105,-2-4 0,6 5-174,-1-1 1,6-2 21,-6 2 1,2 0-153,-2 4 0,-5 0-81,1 0 1,-2 0 25,2 0 1,2 0 0,-3 0 1,-1 0 31,2 0 1,-1 0 70,5 0 0,-3-4 135,2 0 1,-2-4 20,7 3 0,3-3-20,0 4 0,8-4-189,1 4 1,-30 0 0,0-1 127,-1 3 0,0 0 1,1-2-1,0 0 25,-1 2 1,0 0 0,2-2 0,-1 0-36,0 2 0,-1-1 0,34-5 47,-34 6 0,0 0 1,30-2-113,1 4 1,1-4-2,0 0 1,-3 0-18,-6 4 0,6 0 4,-6 0 1,4-5 59,-9 1 0,5 0 2,-4 4 1,5-1-13,-1-3 1,3 1 82,1-5 0,0 1 14,0-2 1,4-2-9,0 3 1,-30 3-1,0 0-29,-1 1 0,0 0 0,1-1 1,0-1 8,-1 2 0,0 0 1,1 0-1,0 1-38,30-5 1,-31 6 0,0 1-6,31-3 0,3-2-16,-7 2 1,7 0-21,-7 4 0,-1 0-82,-3 0 1,-2 1-22,2 4 0,3-3-93,-3 7 0,-2-5 56,2 4 0,0-1 3,4 1 0,2-1 67,2-3 1,-2-2 41,-29 0 0,1 0 1,34-1 40,-33-1 0,0 0 0,2 0 0,0 0 12,-2 0 1,0 0 0,2 0 0,-1 0 40,33 0 1,-36 0-1,1 0 7,35 0 1,-35 0 0,1 0 42,33 0 1,-34 0 0,1 0-37,0 0 0,0 0 0,1 0 1,-1 0-15,0 0 1,0 0 0,0 0 0,1 0-17,-1 0 1,0 0-1,0 0 1,1 0-17,-1 0 1,0 0-1,0 2 1,0 0-36,1 0 1,-1 0 0,2 3 0,0-1 8,1-2 0,-1 0 0,0 2 0,1 0-40,-3-2 0,0 0 0,1 1 0,1 0 45,2-1 0,1 0 1,-1-1-1,1-1-230,3 2 1,1 0-1,-2-1 1,1 0 247,1-1 0,-1 0 1,0 0-1,0 0 4,2 0 1,1 0 0,-3-1-1,1 0 39,1-1 1,1 0 0,-1 2-1,1-1 28,2-1 0,-1 0 0,-1-1 1,-1 0-5,1 1 1,-1 0-1,-2 0 1,0 0-26,1 2 0,-1 0 1,-1 0-1,0 0 4,0 0 1,-1 0-1,-1 0 1,-1 0-18,0 0 0,1 0 0,-1 0 0,0 0-31,3 0 0,-1 0 1,0 0-1,1 0-7,-1 0 1,1 0 0,0 2-1,0 0-31,1 0 1,1 0 0,-2 1 0,0 0-9,2-1 0,-1 0 0,-1 0 0,0 1-29,0 1 1,-1 1-1,1 0 1,0-1 40,2-2 0,-1 0 1,2 3-1,0-1 12,3-2 1,-1 0-1,-1 0 1,-1 0 21,1-2 1,0 0 0,0 0 0,0 0-6,4 0 0,-1 0 1,0 0-1,-1 0 36,2 0 0,-1 0 1,2 0-1,-1 0 31,0 0 0,0 0 0,-1-2 1,1 0 22,-2 0 0,-1 0 0,1-1 0,-1 0 9,1 1 0,0 0 0,0 1 0,0 1-4,2-2 1,0-1 0,-2 3 0,0-1-52,2 1 1,0 0 0,-2 0 0,-1 0-7,-2 0 0,1 0 1,1 0-1,0 0-24,-2 0 0,1 0 0,0 1 0,0-1 9,0 2 1,0 1 0,0-2 0,1 0-100,-1 3 0,0 1 1,0-1-1,1 0-5,1 2 1,0 0-1,0-1 1,2-1 1,1 0 1,1 0 0,-2-1 0,0 1 25,3 0 1,1 0 0,-4 1-1,0 0 11,-1-3 0,1 0 1,1 1-1,0-1-222,1 1 0,0-2 0,-1 0 0,1 0 250,-2 1 0,-1 0 1,1-1-1,0-1 69,-4 1 1,-1-2-1,1 0 1,0-2-8,0 1 0,0 0 0,-1-2 0,1 0-32,-5 2 1,0 0 0,1-3-1,-1 0 63,-5 1 1,-1 0 0,3 0 0,0 1 13,-5-1 1,0 0 0,2 2 0,0-1-17,30-5 1,2 5 20,-7-1 1,6 3-192,-6 1 0,7 0 125,-2 0 0,-1 0-316,-4 0 0,0 0 165,0 0 1,-2 4-131,-2 0 0,-3 0 267,-5-4 0,-2-1-62,-2-3 0,-3 1-35,-6-5 1,-4 1 367,0-1 0,-5-5-416,0 1 1,-1-1 372,-3-3 1,0-2-484,-3 1 0,1-5 143,-6 2 0,5-4-259,-5-1 1,2-3-135,-1-1 0,-3-4-106,2 4 0,2-4 153,-1 4 0,3-2 179,-3 2 0,4-1-63,-5-3 0,5-3 139,-5 3 1,2 1-45,-1-1 0,-3 0 126,2-4 1,-2 0-157,-2 0 0,-1 2 97,-2-2 1,0 2-112,-5-6 1,5 1-31,-5-1 0,0 5-58,-4-5 1,0 5-36,0-6 1,-2 4 78,-2 1 0,-3 2 127,-5-2 1,0 8 200,-1-4 0,-1 4 75,-2 0 1,1 3 139,-6-3 0,0 4 165,-3 5 0,-1-3 142,0 7 1,-1-6 36,-3 1 0,1 2 47,-5-2 1,0 6-34,-4-1 1,-2-2-15,-2 1 0,-3-5-135,-6 1 0,-1 4-72,-3 0 0,-2-1-7,-6 2 1,-6-2-418,34 9 1,-2 1 0,-2 1 0,-1 0 211,0-1 1,-1 0 0,0 1 0,-1 0-16,0 1 1,-1 0 0,1-1-1,-2 1-44,-4 0 0,-1 0 1,1 0-1,-1-1 5,-1 1 0,-1 0 0,-1 2 0,0 0 32,-3-1 1,0 1 0,-1 1 0,-1 0-352,-4-2 0,0 1 0,-2 1 0,1-1 323,1 2 1,0 0-1,-4 2 1,0-1-392,-2-1 1,0 0 0,-2 1 0,1 0 358,-2 1 1,1 0 0,-2 0 0,-1 0-44,1 0 0,0 0 1,-1 0-1,1 0-11,2 0 1,0 0 0,-2 0 0,-1 0-1,1 0 0,0 0 0,20 0 0,0 0 0,1 0-10,1 0 0,0 0 0,-1 0 0,-3 0 0,0 0 0,0 0-4,1 0 0,0 0 0,0 0 0,0 0 0,-1 0 0,1 0-11,-2 0 0,1 0 0,0 0 0,1 0 0,1 0 0,1 0 9,-1 0 1,1 1-1,-1-2 1,-3 0 0,1 0-1,0-1-3,1 1 1,0-1 0,0 1 0,-3 0-1,0-1 1,0 1 9,2 1 1,-1 0-1,1 0 1,-1 0 0,0 0-1,1 0 1,-1 0 1,1 0-1,-1 0 1,-1 0-1,-1 0 1,0 0-200,2 0 1,-1 0 0,0 0 0,0 0-1,0 0 1,0 0 193,1 0 0,1 0 0,-1 0 0,1 0 0,-1 1 0,1-1 3,3 2 0,-1-1 1,0 0-1,-3 0 1,-1-1-1,0 1-10,2 0 1,-1 0 0,1 1 0,-1 0 0,0 0 0,0-1 9,1 1 0,-1-1 0,1 1 0,2 0 0,1 1 0,-1 0-97,2-1 1,0-1-1,0 0 1,-2 1 0,-1-1-1,1 0 97,-20-1 0,0 0 0,21 0 0,-1 1 1,1 0-11,-21 1 1,0 0 0,23-2 0,-1 0 0,1 1-7,-23 1 1,-1 0-1,23 0 1,0 0-1,0 0 0,-1-1 0,1 0 1,0 1-1,-3 1 0,-1 0 1,0 0 26,4 0 1,0 0 0,0 0 0,-2 0 0,0 1 0,1 0-26,1 0 0,0 0 0,-1 0 0,-2 1 1,-2 1-1,1 0-24,1-1 1,1 1 0,-2-1 0,-1 1 0,-1 0 0,0 0 11,1 0 0,1-1 0,0 1 0,0-2 0,1 1 0,0-1-8,0 2 1,0-1 0,0 1 0,-1 0-1,0 0 1,0 0-12,-1-1 1,1 1 0,0-1 0,0 1 0,1 0 0,-1 0-5,1 0 1,0 0-1,0-1 1,2 0 0,0-1-1,0 1 6,2 0 1,0 1-1,0-1 1,0 0-1,0-1 1,1 0 0,-21 0 1,1 0 0,1 1 0,-1 0 17,0-3 1,0 0 0,5 0 0,1 0-20,0-2 1,0 0-1,-2 2 1,0 0 41,0 0 1,0 0-1,-2 1 1,1 0-29,1-1 0,0 0 1,2-2-1,0 1 40,0 1 1,0 0-1,0 1 1,0 0-20,-2-1 0,0 0 0,2 1 0,0-1 1,0 1 0,0-1 1,4-1-1,1 0-3,-3 3 1,0 1-1,3-2 1,-1 0 10,-2 1 1,1 1 0,5 0 0,0-1 3,2-2 1,1 0-1,1 3 1,0 0 106,-2-1 0,0 0 1,1 1-1,0 0-129,2-1 0,-1 0 0,0 2 0,0-1 29,2 0 1,1-1 0,-1 0 0,1 1 165,1-1 0,1 1 1,0 0-1,1-1-182,0-2 1,1 0 0,1 2 0,0 1-11,3-3 1,0 0 0,-1 2 0,1 0 234,0-2 0,0 0 0,-1 2 1,1 0-226,0-2 1,0 1-1,-1 1 1,0 1 0,-1-1 1,-1 0-1,4 0 1,-1-1-18,-2 1 1,0 1 0,0-2 0,1 2 28,-4 1 1,1 0-1,-1 0 1,0 1-15,2-1 0,1 0 0,-1 1 0,-1 0 12,-1 1 1,1 0 0,3 0 0,-1 0-15,-2 2 0,-1 0 0,4-2 0,1-1 5,1 2 0,1-1 0,-1-1 1,1 1-19,-32 9 0,3-4 376,6 4 1,4-3-365,9-2 1,0-4 475,4 1 1,8-1-536,0 4 0,7-1 366,5-2 0,3-3-446,6-1 839,-1-4-676,6 5 0,2-5-92,5 3 1,0-1-669,0 5 0,1-4 97,3 4 1,-1 6-138,5 7 0,-3 4 107,3 4 0,-5 5-45,1 12 1,1 7 195,-3-18 0,0 1 1,1 2-1,-1 2-320,-2 7 0,0 1 0,0 4 0,0 1 844,0 8 0,0 2 0,-2-1 0,-1 1 0,1 5 0,0 1 0</inkml:trace>
  <inkml:trace contextRef="#ctx0" brushRef="#br0" timeOffset="1">10371 14498 15772,'-13'-5'-3010,"7"-2"1408,-5-5 1378,9 5 0,-3-10 1,5 3-1</inkml:trace>
  <inkml:trace contextRef="#ctx0" brushRef="#br0" timeOffset="2">10284 14337 15772,'-7'-8'-2989,"3"0"2511,-3-1 0,6-3 1239,-3 0-568,2 5 294,2-4-300,0 9 0,0-2-102,0 8 1,7 4-402,6 9 0,-1-2 531,4 6 1,4 1-192,0 7 1,4-2 66,1 6 0,-2 1-173,-2 3 1,2 0-36,-2 0 1,-2-4-304,2 0 1,-6-4-168,2 4 0,-8-5 202,0 1 0,-7-4-65,2-5 1,-2 2 183,-2-5 1,0-1-380,0-3 171,0-1-25,0 1 565,0-6 1,0-2 0,0-5 0</inkml:trace>
  <inkml:trace contextRef="#ctx0" brushRef="#br0" timeOffset="3">10656 14461 22126,'0'-12'-3467,"0"-1"2199,0 1 1,0 0-78,0-1 1172,0 6 118,0-4 37,0 10-192,-5-5 0,-4 13 166,-7 6 1,1 5 478,-6 6 1,-1 8-117,-7 5 1,3 0-151,-3 5 0,3 0 129,1 0 0,1-5-230,4-4 1,6-9-126,6 0 1,5-11 24,-1-1 0,4-4-662,4 1 1,4-4 236,9-5 0,-2 0-110,6 0 0,1-1-331,7-3 907,2-3 1,7-11 0,-1-1-1</inkml:trace>
  <inkml:trace contextRef="#ctx0" brushRef="#br0" timeOffset="4">10966 14635 14607,'7'0'-569,"-1"0"957,-6 0 40,5 0 1,2 0-161,6 0 0,4-4 51,4-1 0,3-4 14,0 1 0,5-2-305,0 2 1,0-2-81,-4 6 1,-2 0-321,-2 4 1,1 0-17,-5 0 1,-1 0-285,-3 0 0,-5 4-94,0 0 1,-4 4-57,5-4 604,-7 1 0,4 0 0,-6 2 0</inkml:trace>
  <inkml:trace contextRef="#ctx0" brushRef="#br0" timeOffset="5">11934 13866 21742,'7'-13'-1658,"-2"5"1811,-5 0-1331,0 5 1,0 11 490,0 9 449,0 8 0,-5-2 354,-3 6 0,-3 7 194,-2 1 1,1 7-546,-1 10 0,5-2-1,0 6 0,5-1-105,-1 1 1,3 1 396,1-5 0,1-1-226,3-3 0,3-2 76,5-2 0,-1 1-406,-2-6 1,2 0 123,-3-4 1,-1-5-157,1-3 0,-1-3-138,1-1 0,2-6 166,-6-2 0,4-3-511,-4-2 298,6-5 438,-9-2 1,9-6 381,-6-3 1,0-4-17,-4-9 0,6-8 1,1-6-1</inkml:trace>
  <inkml:trace contextRef="#ctx0" brushRef="#br0" timeOffset="6">11922 13928 11897,'0'-13'-1029,"0"1"857,0 0 0,1-1-1321,3 1 1016,-3-1 0,9 5 1063,-6 0-419,6 0 1,-3-3 259,5 2 0,1 2-98,-1 3 0,2 3 116,2-3 1,4 2-132,4 2 1,3 0-73,2 0 0,-2 2-22,6 2 1,-4-1-97,4 5 0,-1 0-198,1 5 1,3 0 146,-3 4 1,-1-2-355,1 6 0,-4-5 153,4 5 1,-6-6-51,2 2 0,-3 1 18,-1-2 0,0 1 67,0-5 0,-4-4-25,-1 1 1,-5-3 86,2 3 0,-7 0-123,-2-4 1,-4 3 89,4-4 1,-5 1-176,1 0 1,-2-3-28,-2 7-70,5-7 0,-2 5 78,5-3 0,-4-1-120,4 5 1,-3-5 150,3 1 0,0-1 140,5 1 0,-2-1-144,-3 5 221,-3 0 0,-5 5 0,0-1 0</inkml:trace>
  <inkml:trace contextRef="#ctx0" brushRef="#br0" timeOffset="7">12864 14201 11897,'6'-13'-842,"-5"1"-684,3-1 2138,-2 7-118,-2 0-342,-6 6 0,4 3 104,-7 5 0,5 2 84,-4 10 0,0 1-249,-5 4 0,5 5-152,0 3 0,5 2-129,-1-2 1,2 3 53,2-3 1,0 1-204,0-1 1,4 2 100,1-6 1,4 4-181,0-4 1,-3 4 188,3-4 1,-5 4-122,4-4 1,-4 0 80,5-5 0,-7 0-82,2-4 0,2 4 338,-2-3 0,0 8 0,-4 2 0</inkml:trace>
  <inkml:trace contextRef="#ctx0" brushRef="#br0" timeOffset="8">12108 15280 13721,'-7'-6'-1951,"-4"5"2391,9-5-1239,-9 6 1536,10 0-430,-5 0 0,2 2 625,0 2-611,0-3 1,4 10-328,0-3 1,0-1 190,0 2 1,7-7-259,5 3 0,6-4 412,7-1 1,7-6-380,5-2 1,6-8 20,6-5 0,6-8-419,3-4 1,-3 1 327,-1-1 0,-6 6 160,-6-2 0,2 4-100,-11 4 1,-4-1 11,-8 6 58,-6-1 1,3-1 0,-6-1 0</inkml:trace>
  <inkml:trace contextRef="#ctx0" brushRef="#br0" timeOffset="9">13733 14064 13524,'0'-8'-1319,"0"0"1,-2 5 771,-2-1 1,1 2 727,-5 2 0,4 5 177,-4-1 0,4 5-195,-5 0 0,7 2-91,-2 1 1,2 2 80,2 2 1,0-2-253,0 3 1,7-2 161,5 1 0,2-2-99,7 3 0,-5-4 18,5 0 1,-4-5-234,3 0 1,-5-5 175,2 1 0,-7-2 151,-2-2 0,-4-2 143,4-2 1,-5-3-201,1-5 0,-2-1-113,-2 1 0,0-2-19,0-2 0,0 1-120,0-6 0,0 4 80,0-3 0,0 5-94,0-2 0,0 7-124,0 2-196,0 5 324,0-2 183,0 5 155,0 5 0,0 2-118,0 6 1,0-1 12,0 0 1,1 1-46,3-1 0,-1 1-296,5-1 1,-4 0-161,5 1 482,-7-1 0,9 1 0,-4-1 0</inkml:trace>
  <inkml:trace contextRef="#ctx0" brushRef="#br0" timeOffset="10">13658 14139 14895,'0'-7'-2289,"0"1"1739,0 6 1182,6 0 1,-3 4-471,5 1 0,-4 6-145,4 1 0,-5 2-80,1 6 0,2 1-59,-2 4 0,0 4-389,-4 0 0,0 4 296,0-4 1,0 5-414,0-1 1,0 3-446,0 1 0,0-1 1048,0-3 0,0 3 0,0-4 1</inkml:trace>
  <inkml:trace contextRef="#ctx0" brushRef="#br0" timeOffset="11">13807 14982 20734,'-12'1'-357,"-1"4"1,1-3 418,0 7 1,-1-3-12,1 3 1,-1 3-72,1 1 1,1-1-333,3 4 0,2 0-82,6 0 1,0-2-60,0 2 0,0-2-46,0-1 0,2-1-150,2 0 0,4-3-2,8-1 0,-2-4 183,3 4 0,1-5 75,-2 1 1,1-2 171,-5-2 0,-4 0 87,1 0 255,-7 0 1,4-6-112,-6-2 1,0-5-24,0-3 0,0 1-140,0-6 1,-4 5-119,0-5 0,-6 0-116,2-4 0,-2 5 148,2-1 0,-3 6-99,3-2 1,1 8 582,-2 0 146,7 1-74,-4 1 1,6 0-105,0 3 0,2 3 273,2-3 0,-2 2 124,7 2 0,-1-4 106,4 0 1,2 0-317,3 4 1,-2-4 164,6 0 0,-5-2-331,5 2 0,-5 3-65,5-3 1,-6 2-361,2 2-350,-4 0 56,0 0 0,-2 6 363,-3 2 1,3-2 0,-4-1 0</inkml:trace>
  <inkml:trace contextRef="#ctx0" brushRef="#br0" timeOffset="12">14601 14362 18535,'7'0'147,"0"0"-54,-3 0 0,-1 1-384,5 3 1,-4-1-181,4 5 0,1-3 293,3 3 1,1-4 72,-1 4 0,5-4 87,-1 5 1,2-1-297,-1 4 1,-2 1-42,5-1 0,-4 1 29,0-1 0,-2 0 184,-2 1 1,1 5 8,-1 2 1,0-2-84,1-1 1,-5 1-138,0-2 1,-3 1-336,3-5 487,-5 6 0,2-4-366,-5 2 428,0-2-15,0-1-82,0-1-46,-5 0 768,-2 1-825,-6-1 432,1 1 1,1-5 86,3 0 1,-2-4 49,6 5 0,-11-7 1,1 4-1</inkml:trace>
  <inkml:trace contextRef="#ctx0" brushRef="#br0" timeOffset="13">14527 15007 16452,'0'12'-2046,"0"-5"1,5-1 2274,3-6 1,4 0 537,0 0 1,0-4-15,1-1 0,-1-3-170,1 4 0,-1-2-316,0 2 0,2 2 46,3-7 0,-4 2-338,4-1 0,1-2 472,-2 6 1,5-5-441,-4 0 1,5-2-76,-2-1 0,0 0-147,0-1 0,-3 1 35,4-1 0,-6-2-215,1 3 1,-3-3-411,-5 6-68,3-2-4,-10-1 618,5 5 0,-12-4 1,-1 4-1</inkml:trace>
  <inkml:trace contextRef="#ctx0" brushRef="#br0" timeOffset="14">15407 14436 23249,'0'-12'-5426,"0"4"2596,0-1 2301,0 1 1959,0-4-1017,0-1-510,0 1 1,2 4 326,2-1 0,3 7-307,5-3 0,1 0 435,-1 1 0,6-4 142,3 3 1,-2 1-65,2 4 0,-1 0-16,5 0 0,-1 0-259,-4 0 1,0 0 2,-4 0 0,-6 0 78,2 0-537,-2 6 1,-3 1-412,-3 5 0,-4 2 593,-4 2 0,-6 1 245,-11 8 0,1-3 188,-9 7 0,-2 1-49,2-1 0,1 4-170,3-4 0,5 0-114,4-4 1,2-5 92,2 1 1,5-6 282,3 2 1,2-3-553,2-2 1,2 0-556,2 1 0,3-6 276,5-3 1,2 1-20,2-1 0,4 1 194,5-5 1,1-2 98,3-2 1,-3 1 16,3-5 1,-3 4-44,-1-4 0,0-1 317,-1-3 0,0 4-76,-3-1 1,1 3-224,-6-3 343,1-2 1,-5 10 0,0-5 0</inkml:trace>
  <inkml:trace contextRef="#ctx0" brushRef="#br0" timeOffset="15">15457 14734 13357,'-5'-12'-1496,"-2"-1"1481,0 1 144,1-1 1,8 2-253,2 3 1,8-2 402,9 6 0,1-1-298,-1 1 0,6 2 24,-2-2 1,3 3-585,-4 1 1,1 0 717,0 0 0,5 0 0,2 0 0</inkml:trace>
  <inkml:trace contextRef="#ctx0" brushRef="#br0" timeOffset="16">16276 14573 12693,'-7'0'-446,"-4"0"1,5-2 989,-2-2-127,3 3 0,5-6-125,0 3-444,0 2 0,5-3 315,3 5 1,3 0-68,2 0 0,-1 0-19,1 0 1,3 0-282,1 0 0,3 0-153,-3 0 1,-1 0 214,-3 0 1,-1 0-255,1 0 244,-1 0-255,1 0 1,-5 0-127,0 0 93,-5 0 103,2 0 336,1 0 0,-5-6 0,5 0 0</inkml:trace>
  <inkml:trace contextRef="#ctx0" brushRef="#br0" timeOffset="17">16846 14188 11690,'-6'-1'-1584,"1"-3"1194,4 2 980,1-3-118,0-1-580,0 5 154,0-10 0,6 10 25,2-4 0,0 0-41,5 1 0,-2-4-53,9 3 0,1-4 247,4 0 0,5 0-34,3 1 0,4-8-60,5 4 1,3-5 84,9 1 1,-2-3-233,6-6 0,0 0 17,4 0 0,0-4-340,0 0 1,-1-1 325,-3 1 0,-9 4-10,-7 0 1,-5 2 17,-4 7 0,-7-5-40,-5 4 1,-10 2-294,1 7 263,-8-3-315,2 4 1,-12 1 391,-2 6 0,-8 6 0,-4 6 0</inkml:trace>
  <inkml:trace contextRef="#ctx0" brushRef="#br0" timeOffset="18">16958 14250 14284,'-7'-7'-685,"2"2"1,5 10 262,0 4 0,0 3 425,0 5 0,0-2 44,0 5 1,0 1 198,0 4 1,0 0-129,0 0 0,-4 5 52,-1 3 0,0 1-267,1-1 1,1 6 64,-5-6 0,5 4 59,-1-8 0,-2 0-25,2-4 0,-4-2-12,4-2 0,-4 1 156,3-5 1,-3-1 56,4-3-155,-6-1 1,9 0-79,-3 1 0,2-5-26,2 0-76,0-5 25,0 8 1,0-8-216,0 5 123,0-5-144,0 2 188,0-5 1345,0 0-931,6 0 0,-3 0 13,5 0 1,0 0 47,5 0 1,5 0-132,2 0 1,1 0 122,4 0 0,-3 0-198,7 0 0,-3 2 31,-1 2 1,-2-1-249,-2 5 1,1-4-8,-6 4 0,5 1-44,-4 3 1,3-4 26,-3 1 1,4-1-22,-5 4 1,5 1 54,-5-1 1,6 2-82,-1 2 0,1-2-43,-1 3 1,2-4 137,-2 0 0,-3-1-98,-2 1 0,-2-2 107,-1-3 1,-5 2-261,0-6 208,-5 5 0,2-6 168,-5 5-130,0-5 1,0 4-156,0-3-176,0-2 1,2 7 119,2-5 0,-1 0-784,5-4 852,0 0 0,9 0-49,-1 0 1,1-6 324,-5-7 0,6-5 0,1-7 1</inkml:trace>
  <inkml:trace contextRef="#ctx0" brushRef="#br0" timeOffset="19">17777 13878 22882,'-7'0'-249,"1"0"456,6 0-328,0 0 1,0 6-701,0 2 0,0 9 340,0 3 1,-4 5 345,0 4 0,0 7-3,4 5 0,0 7-521,0 2 0,4 1-198,0 7 1,2-4 214,-2 3 1,-1-3-56,5 4 1,-5-6 508,1 2 0,-3-4 51,-1-5 0,0-1 15,0-2 0,0-5-53,0 0 0,-5-1 291,-3-7 0,2 4-147,2-4 1,-2-2 36,2-6 0,0 1-136,4-5 1,0 3 152,0-3 1,1-1-632,4-3 1,-4-1 41,3 1 1,2-5-440,-2 0 989,0 0 1,1-1 0,2-1-1</inkml:trace>
  <inkml:trace contextRef="#ctx0" brushRef="#br0" timeOffset="20">18261 14511 17713,'-7'-6'-3766,"-4"5"4343,4-5-187,0 1-305,1 3 402,6-3-665,0 5 0,2-4 334,2 0 0,3 0-4,5 4 1,6-5 389,3 1 0,2 0-565,2 4 0,4 0 351,0 0 1,5 0-310,0 0 1,0-4-139,-1 0 0,2-2 330,-6 2 1,-1 3-149,-3-3 1,0-2-240,0 2 0,-4-1-151,-1 0 1,0 4 122,0-3 0,-2 3-291,-5 1 566,-7 0 0,5-6 1,-4-1-1</inkml:trace>
  <inkml:trace contextRef="#ctx0" brushRef="#br0" timeOffset="21">18583 14362 17870,'6'-7'-755,"2"2"1263,9 5 1,-2 0-470,5 0 1,-4 0 102,0 0 1,2 0-232,-1 0 1,-1 1-91,-3 3 1,2-1-205,-3 5 0,2 0-155,-10 5 0,0 0-219,-4 4 1,0-2-60,0 6 0,-7-6 525,-5 2 0,-1-4 0,-3 0 0,1 3 83,-2 1 0,3-1 134,-2-3 0,6-2 236,2-3 6,0 3 1,-5-4-1,1 5 1</inkml:trace>
  <inkml:trace contextRef="#ctx0" brushRef="#br0" timeOffset="22">19340 14151 15898,'-6'-12'-2555,"5"-1"0,-6 6 3592,3 3-388,3 3-546,-5 1 1,8 1 79,2 3 1,-2 3-184,7 6 0,-4-1 182,8 0 0,-4 5-292,8 0 1,2 0 296,2 0 1,2 1 22,2 3 0,0 1-288,0-6 0,-1 5-208,1-5 1,-1 1 190,-4-5 0,2 1 99,-5-1 0,-5 1-791,-3-1 79,-7 0 1,-2 1 291,-8-1 0,-3-4 70,-1 1 484,-1-7 0,-5 9 1,-1-4-1</inkml:trace>
  <inkml:trace contextRef="#ctx0" brushRef="#br0" timeOffset="23">19687 14163 15236,'-12'-6'-1265,"-6"0"1522,-3 6 1,-2 0 486,-2 0 1,0 6-302,0 2 1,1 4-340,-1 5 0,0 1-304,0 2 90,0 4 1,5-5-144,-1 6 0,5 0-200,-5 0 0,6-1-353,-2 1 1,7-1 244,2-4 1,5 2-738,-1-5 1150,3-1 0,1-3 0,0-1 1</inkml:trace>
  <inkml:trace contextRef="#ctx0" brushRef="#br0" timeOffset="24">19501 13977 20985,'0'-31'-5031,"-4"6"3569,0 8 0,0 4 64,4 0 1,0 1 1836,0-1 0,4 1 112,0 0 1,6 1 175,-2 2 0,-1 0-8,1 5-67,-5-6-253,8 3 0,-8 0 164,5 3 1,-4-2-47,4 2 1,1-1 228,3 1 0,0 2-306,1-2 1,-2 1 15,-3-1-53,3 3-324,-4-5 1,0 5 673,-3-3-641,-2 3-301,-2-5 1,0 7-336,0 4 1,0 1 26,0 7 0,0-1-32,0 1 1,0 3-3,0 1 0,0-1-47,0-3 1,1 3-193,3 1 0,3-1 343,5-3 1,1-1 421,-1 0 1,5 1-102,-1-1 1,1 1-572,-5-1 0,-1 0 236,-3 1 395,-2-1 0,-6 1 0,0-1 0</inkml:trace>
  <inkml:trace contextRef="#ctx0" brushRef="#br0" timeOffset="25">20444 14201 15006,'-12'-11'-3621,"-1"2"4468,1 4 369,-1 5-141,7 0-728,0 0 1,7-1-239,4-4 1,7 4-40,9-3 1,3 1 6,5-1 0,3 3 80,5-4 0,5 0-119,-1 1 0,4 0-220,-3 4 1,-1 0-3,-4 0 0,-4 0-95,1 0 0,-11 0-39,2 0 1,-9 0-177,1 0 1,-3 1-358,-2 3 790,-5-2 0,4 3 1,-4-5-1</inkml:trace>
  <inkml:trace contextRef="#ctx0" brushRef="#br0" timeOffset="26">20878 13965 15006,'-12'-12'-3373,"-1"-1"3152,1 1 1878,0-1-1591,5 7 314,1 0-291,6 6 1,7 0 0,6 0 0,0 6-152,8 2 0,4-1 316,4 1 1,1 0-237,-1 5 1,1-1 117,3 0 1,-2 1-246,-6-1 1,-2 5-109,-2-1 1,-3 1-103,-6-5 0,-5 1-221,-3-1 0,-3 0 252,-1 1 1,-11-1 293,-5 1 0,-2-1 75,-3 0 0,2 1-105,-2-1 0,3 3-44,6-2 1,1 2-337,3-7 786,2 3 45,6 2-396,6-1 0,12-5 0,8-1 0</inkml:trace>
  <inkml:trace contextRef="#ctx0" brushRef="#br0" timeOffset="27">21747 13791 23499,'0'-23'-5257,"0"8"4380,0-6 1,0 6 512,0 3 392,0 5 203,0-4-225,0 9-177,0-9 19,5 10 0,-3 1 159,2 8 0,-3 9 208,-1 3 0,-1 4 104,-3 1 0,1 1-176,-6 3 1,7-3 91,-2 3 0,1 1-37,-1-1 1,2 0-166,-2-4 0,3 0-350,1-1 0,-2-3 600,-2 0 1,3-6-180,-3 1 0,2-2-154,2-1 1,-4-1 135,0 0 1,0 1-48,4-1 0,0-3-108,0-1 1,0-4-156,0 4 1,1-5 161,4 1 0,1-3 569,7-1 1,-1 0 22,1 0 1,0 0 91,4 0 0,1-4-67,3 0 1,2-5 171,-2 0 0,2 2 123,2-1 0,0 4-31,0-4 0,-3 4-213,2-5 0,-6 7-522,7-3 0,-7 4-80,3 1 0,-6 0-469,1 0 0,-2 0-711,-1 0 1,-5 1 89,0 4 0,-5-3-639,1 7 1,-3-5 1296,-1 4 0,6-5 0,1 2 0</inkml:trace>
  <inkml:trace contextRef="#ctx0" brushRef="#br0" timeOffset="28">22813 13667 25711,'-5'-11'-7437,"-3"3"7216,-3 3 0,-3 5 1233,-3 0 1,2 5-77,-5 3 0,-1 3-473,-4 2 1,-4 5-86,0 2 0,0 4-272,4 1 0,1 4-198,-1-1 0,4 3 658,0-2 1,12-2-600,0 6 1,7-5-926,2 1 1,5 1-173,4-1 1,7 0 88,5-4 0,2-2 135,2-2 0,0 2 239,0-2 1,-1-3 66,1-1 1,0-4 106,0 0 1,-6-5 232,-2 0 1,-4-5 1023,0 1-366,-6-2 0,4-2 0,-4 0 0</inkml:trace>
  <inkml:trace contextRef="#ctx0" brushRef="#br0" timeOffset="29">22987 13841 23629,'-7'-12'-6553,"2"5"6159,5 1 146,0 6 0,1 6-118,3 2 0,-1 3 209,5 1 0,-4 2 82,5 3 0,-2-2-84,1 6 0,3-5-836,-3 5 1,7-1 983,2 5 0,-1-4-668,-3 0 1,1-1 131,2 5 1,-1-2 647,6-2 0,-6 3 1,3-5-1</inkml:trace>
  <inkml:trace contextRef="#ctx0" brushRef="#br0" timeOffset="30">23210 13891 28843,'-13'-6'-3009,"-4"5"3422,9-3-333,-9 2 0,4 2 146,-4 0 0,7 2 199,2 2 0,0 4-934,-5 9 0,1-2 159,0 5-1535,-1 1 1413,1 4 1,-1 0-714,1-1 0,1 1 422,3 0 0,-2 0-1142,6 0 1397,0-1 0,4 1 0,0 0 0</inkml:trace>
  <inkml:trace contextRef="#ctx0" brushRef="#br0" timeOffset="31">23434 14176 19656,'0'-13'-4056,"-6"7"3401,-1 0 1131,-5 6 0,4 0 746,-1 0-748,7 6 0,-9 0-325,2 7 0,-2 1-461,-1 2 0,-5-2 10,1 3 1,-1-2 137,5 1 1,-1-2-382,1 3 505,0-9 0,5 8 0,1-2 1</inkml:trace>
  <inkml:trace contextRef="#ctx0" brushRef="#br0" timeOffset="32">23657 13853 30534,'0'-12'-9095,"1"0"8221,4-1 0,-3 5 1400,7 0 0,0 5 631,8-1 1,-2 2-309,6 2 1,-5 0-325,5 0 1,-6 0-92,2 0 1,0 6-730,0 2 1,0 3 792,-5 2 0,0 0-594,1 4 1,-5-2-860,0 6 1,2-1-288,6 5 1,-2-1-316,3-4 1,-8 4 6,0-4 1,-2 0-153,1 0 0,2-4 547,-6 0 1,1-2 314,-1-2 677,-2-5 0,3 4 1,-5-4-1</inkml:trace>
  <inkml:trace contextRef="#ctx0" brushRef="#br0" timeOffset="33">24104 13866 24856,'-7'-6'-3885,"-4"4"4240,2-7-1519,-2 7 1454,-1-4 0,0 6 84,-1 0 0,4 1 238,-4 4 1,2 1-355,-10 7 1,5 3-359,-5 1 1,-1 5 326,-7-1 1,7 2-167,-3 2 0,5 0 103,-1-1 1,3 4-840,6-3 1,1 2-422,2-6 0,-2-2-1617,3 2 2505,3-6 0,-6 3 1,4-6-1</inkml:trace>
  <inkml:trace contextRef="#ctx0" brushRef="#br0" timeOffset="34">23818 13655 23353,'-5'-19'-4630,"3"1"0,-3 5 3542,5 1 1,0 4 895,0-1 0,1 5 583,3-4 1,-1 4 165,5-4 0,-3 5 219,3-1 0,-4-2-328,4 2 1,-4 0-236,5 4 0,-5-1 1920,4-4-178,-5 4-1282,8-4 0,-8 3 355,5-2-875,-5 3 0,8-5-74,-3 6 0,-1-1-17,1-3 0,0 2-66,5-2 1,-1 1-15,1-1 1,-1 3 131,0-3 27,-5 2 183,4 2-338,-9 0 0,3 2-603,-5 2 1,-4 3-55,0 5 0,-6 2-176,2 2 0,1 4-594,-1 5 1096,5-6 1,-2 4 0,5-3 0</inkml:trace>
  <inkml:trace contextRef="#ctx0" brushRef="#br0" timeOffset="35">24352 14064 24728,'-7'-5'-5107,"1"3"5208,6-3-2889,0 5 4252,0 0-2110,0 5 0,0-2 244,0 5 0,-1-3 448,-3 3 1,2 0-571,-2 4 0,-1 2 411,1 3 1,-5-2-286,5 6 1,-4-2 651,4 2 1,-4 2-1011,3-2 1,-4 1 804,1-2 0,1 2 63,-2-5 0,1 0-225,-4-5 0,3-1 448,1-3-28,-6 3 0,-5-9 1,-6 3-1</inkml:trace>
  <inkml:trace contextRef="#ctx0" brushRef="#br0" timeOffset="36">25084 13742 27029,'-6'-13'-8038,"3"1"6242,-5 0 0,1 3 1531,-1 1 1,-3 4 1410,3-4-897,-3 5 0,-2-3 44,1 6 1,-1 0 256,1 0 1,0 6-534,-1 2 0,-3 7 1006,-1 2 0,-5 5-185,1-1 0,3 2-221,2 2 0,2 0-664,2-1 1,1 1 27,2 0 1,4-2-358,5-2 1,0 1-266,0-5 1,10 3-116,2-3 1,9-1 294,-1-3 1,4-6 342,1-3 0,1-3 350,3-1 1,-3-1 47,3-3 1,-3-3 196,-1-6 0,0-4-106,-1-4 0,1-3 134,0 0 0,0-7-89,0-2 1,0-4-416,-1-4 0,-4 2-412,-4-2 0,-2-1-343,-2 5 0,-5-3-136,-3 7 1,-2 3 26,-2 1 0,-2 8 59,-2 5 0,-4 3 449,-9 5 1,2 3 340,-5 5 0,3 1 171,-4 3 0,1 4 154,-5 9 1,0 2-102,0 6 0,0 0 46,1 0 1,-12 5-1,-3 2 1</inkml:trace>
  <inkml:trace contextRef="#ctx0" brushRef="#br0" timeOffset="37">24922 13903 23245,'6'-12'-269,"2"-1"1,9 2 1257,3 3 0,8-3-683,1 3 1,5 1-552,-1-2 0,3 5 181,2-4 1,-1 5-228,0-1 1,-4 1-8,0-1 365,-5 3 0,8-10 1,-5 4-1</inkml:trace>
  <inkml:trace contextRef="#ctx0" brushRef="#br0" timeOffset="38">25518 13320 30163,'19'-7'110,"-1"-2"-500,-6 4 0,2 1 211,3 4 1,2 2 73,6 2 0,0 0 210,0 8 1,-1-1-156,1 10 1,-4 1-355,0 7 1,-10-1-532,1 5 0,-8 5-93,0 8 1,-2 2 13,-2 2 1,-7-1 200,-6 1 1,-5-1 10,-6 1 1,-3 0 251,-2-1 1,-8 5-197,15-27 0,-1 0 746,-4 5 0,0 0 0,0-2 0,0 0 0,-3 5 0,-2 0 0,-1 1 0,-1 0 0,-2 0 0</inkml:trace>
  <inkml:trace contextRef="#ctx0" brushRef="#br0" timeOffset="39">21771 12886 26431,'0'-7'-9831,"0"-4"5283,0 10 5752,0-10 0,-1 9-794,-3-2 0,3 1-754,-4-1 931,4 3 35,1-10-3126,0 4 2671,0-5-60,6-1 780,-5 1-1154,4-1 0,-5 5-143,0 0-927,0 5 824,0-8 0,-5 10 1230,-3-3 0,-5-2 125,-3 2 0,1 0 243,-6 4 0,4 0-242,-3 0 1,4-4-105,0 0 1,-2-2 280,1 2 1,1 3 86,4-4 0,-1 0-122,1 1 1,3-2-1148,1 2 0,0 3 240,-4-3 0,-1 2-34,1 2 0,-1-4-342,1 0 1,-2 0 404,-2 4 0,0 0 138,-4 0 1,5-2-235,-2-2 1,-1 3 173,2-3 0,-5 2 257,4 2 1,-3 0-205,3 0 0,-4 0-187,5 0 0,-1 0 254,5 0 0,0 0-170,-1 0 0,1 0-134,-1 0 0,1 0 158,0 0 1,3 0 123,1 0-254,0 0 1,-5 0-79,1 0 0,0 0 45,-1 0 0,-3 0-11,-1 0 1,-4 0-1,5 0 0,-6 0-6,1 0 0,-2 0 10,-2 0 1,0 5 36,0-1 1,-4 0 41,0-4 0,-1 0-81,1 0 1,3 0 34,-3 0 0,-1 1 58,1 3 0,4-2 8,4 2 1,2-3-50,-2-1 0,3 0-32,6 0 1,-1 0-24,1 0 1,0 0-31,-1 0 0,1 0 41,-1 0 0,0 0-5,-4 0 1,2 0-101,-6 0 0,5 0 34,-5 0 1,0 0 58,-3 0 0,-1 0 9,0 0 0,-1 0 2,-3 0 1,3 0 3,-3 0 0,1 0 0,-1 0 1,3 0 0,-3 0 1,7 2 65,1 2 1,5-3-28,-5 3 0,6-2-7,-2-2 1,4 0-56,0 0 0,-1 0 11,-2 0 1,1 0 0,-6 0 1,4 4-28,-3 0 1,-1 0 95,-4-4 0,1 0-102,-1 0 1,0 4 60,0 0 1,0 2-45,0-2 1,1-3 120,-1 3 0,1-2-73,4-2 1,-2 0 4,5 0 0,1 4-52,3 0 1,1 0 4,-1-4 1,1 0 49,0 0 0,-1 0-64,1 0 0,-2 0 41,-3 0 1,2 0-110,-5 0 1,3 4 79,-4 0 0,1 1 79,-5-5 1,0 1 87,0 3 1,2-3-118,2 4 0,-2 0-40,2-1 0,2 0 99,-2-4 0,5 0-88,-5 0 0,6 0 0,-2 0 1,2 0 13,-2 0 1,2 0-95,-5 0 0,-1 0-1,-4 0 0,0 0 11,1 0 0,-7 0 75,-2 0 1,-3 5-16,-1-1 1,4 0 41,0-4 0,1 4 54,-1 0 0,1 2-29,3-2 1,2-3-6,-6 3 0,7 2-21,1-2 0,0 1-41,4 0 1,3-4 75,2 3 0,-2-3-137,1-1 0,-5 0 67,2 0 1,-2 0-42,1 0 0,-4 0-41,0 0 0,-1 0-2,-7 0 1,4 0 7,-4 0 1,4 0 43,-4 0 1,1 0-59,-1 0 0,3 0 48,5 0 0,0 0 31,0 0 0,6 0 13,3 0 0,-2 0 12,1 0 0,1 0 56,3 0-87,1 0 15,-1 0 0,-5 0 1,-2 0-19,-4 0 18,0 0 0,-3 2 90,-2 2 0,3-3 0,-3 3 1,-1-1 9,1 1 1,-5-2-47,0 2 0,3 1 39,-2-1 0,8 2-27,-4-2 0,10-2-31,-6 2 0,7-3-91,-3-1 1,6 0-112,-1 0 0,2 0 72,1 0 0,1 0-65,0 0 0,-5 0 38,0 0 0,0 0-93,0 0 0,2 0 23,-6 0 0,5 0-22,-5 0 0,0 1 33,-4 4 1,1-3 13,-1 7 0,0-7 95,0 2 0,5 2-43,-1-2 0,6 4-19,-2-3 1,3-1 154,2-4 0,4 0-256,-1 0 46,7 0-28,-4 0-193,1-6 0,3 3-457,-2-5 1,1 5 209,-1-1 1,3 1-853,-3-1 975,-3 3 1,4-5-1672,-5 6 1994,5 0-388,-2 6 410,5 1 1,0 0 0,0-2 0</inkml:trace>
  <inkml:trace contextRef="#ctx0" brushRef="#br0" timeOffset="40">16871 12824 29557,'0'-12'-9831,"0"-1"4836,0 1 4680,6 5 1,-3 1 798,5 6 163,-5-5 1,2 2 488,-5-5-1661,0 5 1,-1-2-87,-3 5 1,-3 0 1641,-6 0 1,-5 0 147,-2 0 1,-5 1-286,-4 3 0,-1-1 70,-3 5 0,-3 0-751,3 5 1,-3 3-94,-1 1 0,3-1 734,1-3 0,6 2-226,-2-3 1,7 4-731,1-8 0,6-1 112,-2 1 1,8-5 55,1 1-219,5-3 390,-3-1-607,6 0 288,0 0-1044,0 6 0,2-5 447,2 3 0,8 3 133,9 1 0,5 3-322,7 2 719,6-1 1,10 12-1,1 2 1</inkml:trace>
  <inkml:trace contextRef="#ctx0" brushRef="#br0" timeOffset="41">15668 13965 19071,'-12'-5'-1640,"-1"-1"-160,1-2 1024,-1-3 1,1 9 679,0-2 0,-1 1 166,1-1 0,-2 3 18,-3-3 0,4 4 136,-4 4 0,3-3-84,2 3 1,-5 2 198,1-2 1,-5 6 87,5-2 1,-6-1 80,1 1 1,2 0-270,-2 5 0,2 3-120,-2 1 1,-2 1-16,2-2 0,2 0-145,-2 4 1,0-3-12,-4 3 1,5 1-137,-1 4 0,6 1-31,-2 3 0,4-3-73,0 3 0,2 1-7,3-1 1,2 0-9,6-4 0,0 4-128,0 0 0,0 0 27,0-4 0,0 4 3,0 0 0,0 1 67,0-1 0,0-2 8,0 7 1,0-6 148,0 6 0,0-6-25,0 6 1,0-6 145,0 6 0,2-7 0,2 2 0,-1 1-35,5-1 0,2 0 12,6-4 1,1-4 169,7-1 0,0 0 80,9 0 0,-4-2 114,4-5 1,0-1 19,4 0 0,0-5 473,1-3 149,-1-2-373,0-2 0,0 0-2,1 0 1,3-6-81,0-2 1,5-3-37,-5-1 0,0-6-143,-3-3 1,-3 2-96,-1-2 1,-4 0-156,-5-3 0,4-3-59,0-1 1,-5-4-212,-3-5 0,0-1-4,4 1 1,-2-10-145,-2-2 0,1-2-41,-6 5 1,-1-2-22,-6 3 0,0 0 79,-5 0 1,-1 6 9,-7 2 0,-7 1-111,-5 7 0,-12-4 245,-1 4 1,-1 0 81,-3 5 1,-5-1 95,-3 0 0,0 0 21,3 0 0,-3 1 33,0-1 1,-1 6-92,5 2 0,1 9 291,3 4 0,-8 2 0,2 2 0</inkml:trace>
  <inkml:trace contextRef="#ctx0" brushRef="#br0" timeOffset="42">16760 16247 13288,'-6'-7'-2094,"5"-4"0,-5 4 2258,6-5 0,-4 4 102,0-1 1,0 1-6,4-4 462,-6-1-458,5 1 144,-5-1-518,6 1 0,2 1 207,2 3 0,3 1 224,5 3 0,5 2-227,-1-2 0,8 3-47,1 1 1,-1-2 152,5-2 0,2 3-59,-2-3 0,4 2-22,-4 2 0,-2 5 25,-6-1 1,1 4-242,-6-4-303,1 6 216,-5-3 0,-5 5-119,-3 0 0,-2 2 279,-2 3 1,-6-2-59,-2 6 1,-7-1 200,-2 5 0,-3 0-44,3 0 1,-4-1-10,5 1 0,-5 0-5,5 0 1,-1 0 35,5 0 1,1-1 70,2 1 0,0-4-99,5-1 0,0-4-205,4 0 0,0-2-9,0-2 1,0 1-43,0-1 0,0 1 9,0-1 0,5-4-5,3 0 1,3 1 67,2 3 1,-1-4 61,1 1 0,-1-2-62,0 1 1,1 1 43,-1-4 0,1 0-99,-1-1 0,5-2 102,-1 2 1,2-3-67,-1-1 0,-4-1 102,4-3 1,-3 1-87,-2-5 1,-4 3 135,1-3 0,-7 0-66,2-4 0,-8-1 0,-3 1 0</inkml:trace>
  <inkml:trace contextRef="#ctx0" brushRef="#br0" timeOffset="43">16760 16545 13288,'-7'-6'-1263,"-3"3"1060,6-5 0,0 4-46,4-4 0,0 4-44,0-5 222,0 7 1,5-8 275,4 6 1,2-4-95,1 3 0,6-4-29,3 1 0,2 2-71,2 2 0,4 3-97,0 1 1,4 0 325,-4 0 1,4 0-152,-4 0 0,5 5 0,-2 2 1</inkml:trace>
  <inkml:trace contextRef="#ctx0" brushRef="#br0" timeOffset="44">17454 16532 13288,'-7'7'-2787,"2"0"2693,5-3-444,0-2 319,0 3 363,0-5 1677,0 0-922,0-5-983,0 3 1,1-5 134,3 3 1,-1 1-43,5-5 1,1 4 374,3-4 0,2 4-110,2-5 1,0 2 2,4-1 0,1-3-338,4 3 0,0-2 23,-1 2 1,3-3 241,2 3 1,-7 1-143,2-1 1,-7 5 33,0-1-497,-9 2 321,3 2 1,-11 0 59,0 0 0,-6 6-31,-6 2 1,4 3-77,-1 2 0,1-5 184,-4 0 1,5 0-220,3 5 0,-2-5 105,2 0 1,0-4-103,4 5 1,1-5-123,3 4 0,-1-4 86,5 4 0,5-5 101,3 1 0,6-2 79,-1-2 0,3 0-59,0 0 0,-3 0 126,0 0 1,-5-6 168,5-2-220,-6 2 1,3-3 402,-6 5-452,-5-6-113,4 3 0,-8-1-281,5 0 0,-4 5 460,5-1 0,-1-3 0,4 0 0</inkml:trace>
  <inkml:trace contextRef="#ctx0" brushRef="#br0" timeOffset="45">18521 16222 14896,'0'-12'-2299,"0"4"1438,0-1 416,0 7 315,0-9 196,0 9-154,0-3 0,0 10 147,0 3 0,0 3-381,0 2 1,0 5 343,0 2 0,0 4-14,0 1 1,-4 1-48,0 3 1,-4-2 94,4 6 1,-6-5-141,2 1 1,1-3 120,-2-1 0,5 0-97,-4 0 0,1-5 66,-1 1 0,1-6-8,3 2 0,2-4-89,-2 0 22,3-6 244,1 4-327,0-10 1,1-1 228,3-8 0,-1-5-85,6-3 0,-1-3-18,4-6 1,1 4 42,-1 0 0,-4-3-4,1-5 1,-3-2-125,3 2 1,0 3 22,-5-3 0,5 3 216,-5 1 1,0 2-142,-4 2 0,0 3 183,0 6 0,0-1-6,0 1 0,-1 5 31,-3 3-40,2-3-171,-3 6 518,5-5-619,0 6 1,0 6 102,0 2 0,0 3 100,0 1 0,1 2-44,3 3 1,3 1 29,5 2 1,-3 2-213,-1-5 1,0 4 128,5-5 0,-1 2-236,0-1 0,1-4 244,-1 4 0,-1-7 57,-2-2-286,2-5 369,-10 2 0,6-5 463,-3 0 0,-3-5-331,4-4 1,0-3-141,-1-5 0,4-2-83,-3-6 1,3 0-26,-4 1 0,1-1-81,0 0 1,-3 0-187,7 0 1,-5 5-223,4-1 129,-5 6 0,4-2-253,-3 9-5,-3 3-331,5 5 891,-6 0 1,5 11-1,2 2 1</inkml:trace>
  <inkml:trace contextRef="#ctx0" brushRef="#br0" timeOffset="46">19328 15937 26799,'12'-12'-1749,"-1"-1"99,-3 1 1086,3-1 1,-8 5 540,5 0 1,-4 1 122,5-1 1,-7 1 21,3 3 335,-4 2-676,-1-3-235,-6 5 0,-5 5 477,-5 4 0,-2 7 70,1 5 0,-2 2-47,-6 2 0,1 5-93,-1 3 0,1 3 177,4 1 1,2 1-515,5-1 1,2-1-68,3-3 0,2 3 354,6-3 0,0-2-718,0 2 1,6-4 89,2 4 1,7-5-10,2 1 1,5-3 11,-1-1 0,-2-2-114,2-2 0,-1 1 344,5-5 1,0 3-595,0-3 1126,-6-1 0,5 2 0,-5 2 1</inkml:trace>
  <inkml:trace contextRef="#ctx0" brushRef="#br0" timeOffset="47">19638 16235 15551,'0'-13'-2689,"0"1"2257,0-1 1,0 5 284,0 0 287,0 5-305,0-2 315,-6 5 0,3 5-8,-5 3 1,5-1-278,-1 2 1,3-1 60,1 4 1,0 1 138,0-1 0,1-4-317,3 1 1,3-5 399,6 4 1,0-5-3,4 1 1,-2 1-4,6 0 1,-6-1-78,2-4 1,-4-2 8,0-2 1,-1-3 178,1-5 1,-2-1-65,-3 1 1,3 0 73,-3-1 0,-1-3-309,1-1 1,-4-3-164,5 3 0,-5 0-249,4 5 256,-5 0 0,4 5-137,-3 3 101,-3 2 1,6 2 292,-3 0 1,-1 2-160,5 2 1,-4 3-137,5 5 1,-5-1 34,4-3 1,-1 3 13,1-2 1,3 2-433,-2 1 469,-4 0 0,6 6 0,-4 2 0</inkml:trace>
  <inkml:trace contextRef="#ctx0" brushRef="#br0" timeOffset="48">19551 16185 20989,'-11'-1'-675,"3"-3"-624,2 2 1081,6-3-512,0 5 1,1 0 1295,4 0 1,-3 5-716,7 3 0,-3 3-4,3 2 0,2 5-269,-3 2 0,2 0-229,-2 0 1,-3 1 317,-5 4 1,0 0-297,0-1 1,0 1 317,0 0 1,-4 0-577,0 0 1,-5-5 865,0 1 1,0 0-60,0 4 0,0-5-33,5 1 0,-1-6-217,5 2 312,0 2 0,6-5 0,1 4 1</inkml:trace>
  <inkml:trace contextRef="#ctx0" brushRef="#br0" timeOffset="49">20035 16557 23753,'-7'-7'-2812,"1"2"0,2 6 3348,0 3 0,0-1-1159,4 5 1,-2 1 154,-2 3 1,3 0 25,-3 1 0,-2-1-437,2 1 464,0-1 40,4 0 1,0 1 0,0-1 0</inkml:trace>
  <inkml:trace contextRef="#ctx0" brushRef="#br0" timeOffset="50">20456 16346 22374,'0'-19'-5232,"-5"-3"3989,-3 5 0,1 1 1086,-1 3 0,3 2 353,-3 3 0,1-3 50,-1 3 463,-3 2-384,4 1 0,-5 5-548,-1 0 1,5 1 978,0 3 0,1 5-569,-1 7 1,-2-1-150,6 6 0,0-2-112,4 2 1,0 2-106,0-2 1,5-2-254,3 2 1,8-4 145,0 3 0,2-5-321,-1 2 1,-2-5-13,5-3 1,-4-3 593,0-1 1,-2-4 200,-2 3 1,-3-4 581,-1-4 1,-5-3-603,1-5 1,-3-2-17,-1-3 0,0-2-304,0-6 1,0 0-78,0 1 1,-4-1-232,0 0 0,-6-1-170,2-3 1,1 7-67,-1-3 1,-1 9-141,-3-1 0,4 5 952,0 3 0,3 2 78,-3 3 1008,5 3-206,-2-5-332,5 6 275,0 0 0,7 0 150,5 0 0,6 0-349,7 0 1,1 0-96,3 0 0,-1 0-158,5 0 0,-6 0-184,2 0 1,-3 0-311,-1 0 1,-4-4 269,0 0 0,-6 0-550,1 4 1,-6 0 44,-2 0 1,-4-1-309,5-3-84,-7 2 461,9-3 242,-9 5 1,9 0-1,-4 0 1</inkml:trace>
  <inkml:trace contextRef="#ctx0" brushRef="#br0" timeOffset="51">21102 15887 18634,'8'-6'-1485,"0"1"1748,-5 4 193,8 1 1,-4 1-288,5 4 0,-4 1-312,1 7 1,-2 5-8,1 2 1,3 4 30,-3 1 0,-1 5-173,1 3 1,-4 0-41,5 4 0,-5-2-68,4 6 1,-5-2-325,1-2 1,2 0-65,-2 0 0,0-4 505,-4 0 1,-2-5-192,-2 1 1,-4-3 371,-9-1 0,-2 4 287,-6 0 1,-10 5 0,-4-2-1</inkml:trace>
  <inkml:trace contextRef="#ctx0" brushRef="#br0" timeOffset="52">24277 15999 29799,'-7'-5'-6547,"-4"-2"5262,5-6 1,-7 2 930,1 3 1,3-2 21,1 6 0,0-4 392,-5 4 0,5-5-201,0 5 1,0 0 452,-5 4 1,1-4-737,-1 0 1,1 0 862,0 4 1,3 0 93,1 0 0,0 0-13,-5 0 0,1 1 201,0 3 1,-1-1-243,1 5 0,-1 1-137,1 3 1,1 5-660,3-1 1,-2 5-48,6-5 0,0 1-298,4-5 0,0 1-237,0-1 1,5-1-899,4-3 984,2 3 1,5-9 635,1 2 0,1-3 228,-2-1 1,-1-1 535,6-3 0,-6-3-105,2-6 1,-4 1 51,0 0 0,-2-6-172,-3-3 1,2-1-88,-6 1 0,-1-6-526,-7 2 0,-3-4-560,-6 0 0,-1 3 60,-2-3 0,1 3-113,-6 1 1,-4 2 408,-4 2 1,0 0 295,5 9 1,-1-3 321,0 6 0,0 4 317,0 1 0,1 2 393,-1 2 0,5 0 96,4 0 1,2 0-231,2 0 0,5 6-654,3 2 1,2 3-813,2 2 1,10-1 190,2 0 1,13 1 512,0-1 1,8 6 0,-1 1-1</inkml:trace>
  <inkml:trace contextRef="#ctx0" brushRef="#br0" timeOffset="53">24439 15714 22141,'-7'-13'-3330,"-4"1"1,8 4 1414,-5-1 2148,5 7 0,-3-5-521,6 3 0,6 2 2101,2-2-1166,9-3-96,2 6 1,2-5-439,-1 6 1,5 0 483,4 0 1,1 0 172,-1 0 0,-2 0-246,2 0 1,-7 0 170,-2 0 1,-5 0-799,2 0 0,-7 2-7,-2 2-466,-5 3 1,-3 7-8,-9 2 1,-3-1 244,-5 6 0,-2-5 415,-6 5 1,0 0 7,1 4 0,0-1-213,4 1 0,-2 0-143,5 0 1,5-5-14,3 1 0,7-6 92,-3 2 0,4 1 22,1-2 1,6 1-525,2-5 1,3-1 314,1-2 0,1 0-66,-1-5 0,5 2 281,-1-2 0,-3-3-254,-5 3-86,0-2 728,-1-2 1,4-11 0,-4-3 0</inkml:trace>
  <inkml:trace contextRef="#ctx0" brushRef="#br0" timeOffset="54">24488 15900 22141,'7'-6'-775,"4"5"1,-4-5 856,5 6 0,5 0 184,0 0 1,5-4 184,-2 0 0,4 0-381,0 4 0,1 0-341,0 0 0,-4 4 65,-1 0 1,-4 6-22,0-2 0,-2 9 0,-2 2 0</inkml:trace>
  <inkml:trace contextRef="#ctx0" brushRef="#br0" timeOffset="55">23645 16309 17441,'0'-8'-4690,"0"0"4307,5 5 0,2-4 1230,5 3 0,5 2-75,0-2 1,6 1-144,2-1 1,5 3-323,7-3 0,5 2-209,-1 2 1,11 0-43,2 0 1,5 2 74,3 2 1,-2-3-40,2 3 0,-3 2-58,7-2 1,-4 0-397,-4-4 1,-3 0-43,-5 0 0,-5 4-41,1 1 0,-10-1-23,1-4 468,-8 5 0,5 1 0,-5 2 0,-1-4 0,-2-3 0</inkml:trace>
  <inkml:trace contextRef="#ctx0" brushRef="#br0" timeOffset="56">24153 16768 18863,'-12'0'-368,"4"-4"-466,-1 0 0,1-5 478,-4 5 1,-1-1 250,1 1 1,-1 2 360,1-2 0,-2 1-54,-2-1 0,2 3 44,-3-3 0,-2 2-25,-2 2 1,2 0-215,-2 0 0,5 4 476,-5 1 0,6 4-165,-1 0 1,2 2-135,1 1 0,1 2-311,0 2 0,5 2-56,2 3 1,4 2-318,1-2 1,1 1-71,4-1 1,3 2 90,8-2 1,4-2-224,5 2 1,-1-6 261,1 1 1,4-6 295,0-2 0,-1-5 204,-8 1 0,2-4 311,-5-4 0,-2-3 66,-7-5 0,-2-6-137,-6-3 0,0-6-215,0-2 1,-6-6-294,-2 2 0,-8-3-26,-5-1 1,-3 1-170,0 3 0,-1-1-238,0 5 0,0-4-13,0 4 0,1 4 29,-1 4 1,0 6 555,0-1 1,0 7 105,0 5 1,5 3 246,-1 1 1,6 0-1,-3 0 1</inkml:trace>
  <inkml:trace contextRef="#ctx0" brushRef="#br0" timeOffset="57">12058 14449 27549,'0'-13'-8603,"0"1"7018,0 0 1,0 3 1662,0 1 1,0 4 41,0-4 1,0 3-846,0-3 619,0 5-203,0-2-702,0 5 1,0 5 1004,0 4 0,4 3-89,0 5 0,0-2 42,-4 5 0,0 3 72,0 5 0,0-1-42,0 2 1,0 1 7,0-1 0,5 0-164,-1-4 0,5-5-283,0 1 303,2-6 1,0 3 476,-3-6-421,3-5 631,-4-1-131,0-6 1,0-2 383,-3-2 0,-3 2-340,3-7 0,2 5 80,-2-4 0,0 0-389,-4-5 0,1 2-117,4 3 1,-4-3 173,3 3 0,-1-3-421,1-2 1,-3-1-161,4-2 0,-3 2-387,2-2 0,-2 2 561,2 1 1,1 5 352,0 0 123,-1 0 1,-3 1 244,3 3 445,-2 2-163,3 2 378,-5 0-500,0 0 0,4 6-731,0 2 1,1-1-393,-5 1 0,0 2 159,0 6 0,4-2-26,0 3 1,4-4-377,-4 0 1,6-2 92,-2-3 1,3-1 175,2-3 0,-1-3 300,0 4 1,1-5 970,-1-5 1,1-1 10,-1-7 1,-1-3-480,-3-1 0,2-5 48,-6 1 1,0 2-193,-4-2 1,0 1-302,0-5 0,-1 4-365,-3 1 0,1 3-452,-5-4-1,5 6-974,-1-1-116,-3 7 1276,5-2 1,-4 11 806,1 0 0,4 3-122,-3 10 0,3-4-91,1 8 0,-5 2 131,1 2 0,0-2 105,4 2 0,0-1 0,0 5 0</inkml:trace>
  <inkml:trace contextRef="#ctx0" brushRef="#br0" timeOffset="58">12567 14548 23663,'-13'0'-209,"1"0"227,-1 0 0,2 1 360,3 3 0,3-1-769,5 5 0,0 1-573,0 3 1,0 1 260,0-1 1,0 0 200,0 1 1,1-1-264,3 1 0,-2-1-205,2 0 1,-2-1 113,3-2 0,-4 2-1493,3-3 1931,3-3 1,-6 2 153,3-3 302,-2-2 30,3 3 0,-2-5 723,5 0 1,-3-4-49,3 0 1,0-4 84,4 4 1,1-5-54,-1 5 0,5-4-189,-1 4 0,2-4 270,-1 4 0,-3-2-182,2 2 1,2 2 566,-1-2-1226,-6-3 1,0 1 0,-4-7 0</inkml:trace>
  <inkml:trace contextRef="#ctx0" brushRef="#br0" timeOffset="59">12418 14548 21865,'0'-8'-5687,"0"-1"4882,0 7 1,1-4 1485,3 6 1,5-4 229,7 0 1,-1 0-676,6 4 0,0-4 60,3-1 1,-3 1-331,0 4 0,-2 0-200,2 0 0,1-4 629,-6 0 1,1 0 0,-5 4 0</inkml:trace>
  <inkml:trace contextRef="#ctx0" brushRef="#br0" timeOffset="60">12529 14647 23331,'-6'0'-270,"0"0"-1080,6-5 0,1 2 1094,4-5 1,3 3 731,8-3 1,4 5-284,4-1 0,7-3 1,0 1-1</inkml:trace>
  <inkml:trace contextRef="#ctx0" brushRef="#br0" timeOffset="61">24327 16706 18541,'5'-7'-3294,"-3"-4"2953,3 10 1,-3-6-226,2 3 1217,-3 2-51,5-3 13,-6-1-758,0 5-541,0-5 422,0 1-240,0 3 0,0 8 380,0 11 0,-2 0-136,-2 4 0,1 1 2,-5 7 0,5-3-123,-1 3 1,-1-1 413,1 1 0,0-3-66,4 3 0,0-4-166,0-5 0,0 2-86,0-5 172,5-1 1,2-5 153,5-2 0,-3-4 181,-1-5 0,0 0 607,5 0-313,-1-5 0,0-2-95,1-6 0,-1 0-145,1-4 1,-1 2-44,0-6 0,-3 2-194,-1-2 1,0-3-12,5-1 0,-2 4-322,-3-4 1,2 5-20,-6-1 1,0 3 5,-4 6 1,0 3-501,0 1 670,0 5 0,-6-2 324,-2 5 0,1 0 173,-1 0 0,4 0 43,-5 0 0,7 5-278,-2 4 0,-2-3-83,2 3 1,0-1-19,4 4 0,0 1-49,0-1 0,5 1-7,4-1 1,2 0-193,1 1 1,5-1-70,-1 1 0,6-7 178,-1-1 0,-2-4 360,2-1 1,-6 0-23,2 0 1,-4 0 333,0 0 1,-6-6-150,-3-2 1,-3-3-262,-1-1 0,0-1-245,0 1 0,-1-2-163,-3-2 1,1 2-157,-5-3 1,1 4-26,-2 0 0,0 5-652,5 0-252,-6 5 520,3-8 482,0 9 1,2 2 139,5 9 0,1 2-141,3 1 441,3 1 1,11-1 0,1 0 0</inkml:trace>
  <inkml:trace contextRef="#ctx0" brushRef="#br0" timeOffset="62">24947 16892 16352,'0'-7'-4561,"0"2"4056,-5 5 1148,3 0 1,-7 1-121,5 3 1,-1-1-491,5 5 0,0 0-205,0 5 1,0-1 44,0 1 1,0 3-208,0 1 0,0-1 262,0-3 1,-4-1 218,0 0 1,-1 2-508,0 3 1,4-8-46,-3 4 0,-2-4 566,2 4-40,-5-6 530,7 4-570,-3-10 162,5 5 0,1-6 22,3 0 0,7 0-39,6 0 1,5-4 84,-1-1 1,6-3-137,2 4 0,1-6-109,-1 2 1,-2-2-297,2 2 1,-5-3 306,-3 3 1,1 1-112,-5-1 0,-5 4 171,-4-5-333,-5 1 4,3-4 1,-6-1 0,0 1 0</inkml:trace>
  <inkml:trace contextRef="#ctx0" brushRef="#br0" timeOffset="63">24873 16867 16352,'-7'0'-1225,"1"0"1075,6 0 0,6 0 145,2 0 0,5 0-5,3 0 0,-1 4-83,6 0 1,0 1-53,3-5 1,-3 0 63,0 0 0,-5 4-706,5 0 732,-6 0 1,3 2 0,-6 0 0</inkml:trace>
  <inkml:trace contextRef="#ctx0" brushRef="#br0" timeOffset="64">24910 16991 16352,'-12'0'-1281,"5"0"1194,1 0-317,6-5 1,2 3 235,2-2 1,8 3 251,9 1 0,4-2-159,4-2 0,2 3 181,6-3-70,1-3 0,-1 0 0,0-5 0</inkml:trace>
  <inkml:trace contextRef="#ctx0" brushRef="#br0" timeOffset="65">25816 15925 30641,'-7'-20'-9831,"1"-2"7046,6 6 0,-4-6 2267,0 1 0,-4 2 281,3-2 0,-3 5 158,4-5 0,0 4-41,4-3 0,0 4 169,0 0 0,0-2-1335,0 1 1,7 5 1947,5 4 1,2 1 351,7-1 0,1 2 288,7 6 0,-2 0-222,6 0 0,-5 2-79,1 2 1,-3 3-121,-1 5 0,-2 2-291,-2 2 1,-3-1-220,-6 6 0,-5 0-1010,-3 4 1,-4-1-254,-4 1 0,1 0-70,-5 0 1,0 1 136,-4 3 1,-1-3 4,1 3 1,1-3 192,2-1 0,0 4-181,5 0 0,-1 1 54,5-1 1,0-1 476,0 5 0,0-3-88,0 7 0,0-6 301,0 6 1,-5-3 0,-2 3-1</inkml:trace>
  <inkml:trace contextRef="#ctx0" brushRef="#br0" timeOffset="66">26002 16495 26585,'-18'0'0,"3"0"63,-6 0 1,0 0 258,-4 0 0,5 0 228,-1 0 43,6 0-477,-3 0 1,11 1-497,3 4 0,3-3-1027,1 7 1,9-5 842,4 4 0,7-5-862,1 1 1362,2 3 0,8-6 0,0 5 1</inkml:trace>
  <inkml:trace contextRef="#ctx0" brushRef="#br0" timeOffset="67">23148 15379 23158,'-6'-12'-6103,"1"-1"4743,4 6 1,1 0 810,0 3 1,6 1 1024,2-5 0,4 4 165,5-4 0,3 5 36,9-1 1,3-2-222,5 2 0,6-4-314,3 4 1,3 0 600,5 4 0,5-4-504,-24 1 1,0 1 0,0 0-1,1 0 134,3 2 0,0 0 1,0-2-1,1 0-281,1 0 0,1 0 0,-1 0 1,2 0-101,4 2 1,1 0 0,-3-2 0,1 0-101,1 0 1,1 0 0,-1-1 0,1 1-170,2 2 0,-1 0 0,-2 0 0,-1-1 209,-3-1 0,0 0 1,-2 1-1,-2-1 79,-3-2 1,-1 0 0,31 1-156,-8-1 0,-9-1 266,-7 0 0,-5 1-39,-4 4 1,-4 0-45,-8 0 0,-3-4 1179,-6 0-1003,0 0 422,1 4 1,-5 0-684,0 0 0,-4 1-62,5 3 1,-5-2-181,4 2 1,-4 1-106,4 0 0,1 0 174,3-1 0,5-1-60,-1 5 0,1-4 15,-5 5 1,-4-5-247,1 4 1,-5 0-106,4 5 1,-5-1 295,1 0 0,-3 5-78,-1 0 0,-4 3 328,0-3 0,0 5-300,4-2 0,0 4-124,0 1 1,0 4 10,0 0 1,10 5 83,2-1 1,3 2 216,-2-2 1,3 7 311,1-3 1,1 3-79,-2-3 1,-6 4-214,2 1 0,-4 0 181,1 0 0,-4-4 8,-5 4 0,0 2 64,0 1 0,0-1-14,0 2 1,0-1-44,0 5 0,0-1-159,0 1 0,0-4 168,0-1 0,0-5-121,0 1 0,0-2 126,0-2 1,-1-1 30,-3-3 1,2 3 1,-2-3 0,-1-1 54,1 1 1,-1-4-48,5 4 0,0-6 108,0 2 0,0 2-130,0-3 1,6 1-113,2-4 1,1 0-121,3 0 1,-2 0 127,6-1 0,-2-4-215,-2-4 201,1-2 159,-1-2 185,-5 1-314,-1-6 249,-6-2 1,0-3-282,0 2 1,-2-3 941,-2 3-82,3 3-439,-10-5 0,8 4-305,-5-1 391,-1-4 1,-2 6 25,3-3 1,1-3 92,3 4 0,-3-4 78,-5-1 1,-2 0-476,-3 0 1,-3 0-32,-9 0 1,-3 0-222,-5 0 1,-7 0 416,-6 0 0,-5 0-466,-7 0 1,-6-4-72,33 2 1,0 0 0,-1-1 0,-1 1 198,0 2 1,0 0 0,0 0-1,1 0-46,-35 0 0,35 0 1,-1 0-157,-33 0 1,34 0 0,0 0 167,-34 0 1,34 0-1,0 0 7,-30 0 1,-4 0-6,4 0 1,30 0-1,0 0 21,-34 0 1,1-4-1,33 3 1,1-2 0,-28-5 4,1 4 1,1-6-29,8 2 1,0-3-40,8-2 1,2 2 154,6 3 0,6-3-134,7 3 1,0 1-88,8-1 0,3 5 384,5-1 0,4 2-511,-4 2 957,5-5-888,-3 4 0,6-6-637,0 3 452,0 2 0,0-9 60,0 3 1,-4 1-7,0-1 1,0-2-133,4-6 1,0 0-34,0-4 1,-4 0-187,0 0 1,0-5 404,4 0 1,0-1 242,0-7 0,0-2-18,0-6 1,0-4-25,0-9 1,0-3-359,0-5 1,1 26 0,2-1 413,-1-2 0,0 0 1,0-4-1,0 0-7,-2-2 1,0-1-1,0 2 1,0 0 126,0-1 1,0-1 0,-1 5 0,1 0-76,-2 1 0,-1 1 1,1 3-1,-1 2 146,-5-32 1,-3 13-226,2 8 0,0 8 70,0 8 1,3 0-556,1 8-751,4 9 1339,-5 1 1,12 11 0,1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5.805"/>
    </inkml:context>
    <inkml:brush xml:id="br0">
      <inkml:brushProperty name="height" value="0.053" units="cm"/>
      <inkml:brushProperty name="color" value="#FF0000"/>
    </inkml:brush>
  </inkml:definitions>
  <inkml:trace contextRef="#ctx0" brushRef="#br0">18316 14294 20012,'7'-6'-2352,"-1"-1"1754,-6 0-906,0-5 1026,0 10 0,0-5-24,0 3 158,0 2-21,0-4-685,0 6 1355,0 0 1,2 5-1265,2-1 958,-3 6 0,5-2-76,-6 5 0,0 0 253,0 0 1,-4 0 93,-1 1 1,-3 3 19,3 1 1,-3 5-98,3-1 1,-4 3-537,5 1 0,-2-1 669,2-3 0,2 3-55,-2-3 0,2 3-21,2 1 0,0 1-180,0-1 1,0 0-188,0 1 0,0-1-80,0 0 0,0-4 38,0 0 1,0-1 44,0 1 0,0 1 9,0-5 0,0-1-97,0-4 0,0 2 195,0 3 0,0-8-256,0 3 1,0-3-173,0 3-267,0-5 528,0 4 0,-5-11 410,-4 3 1,-4-2-97,-5-2 0,3 0 35,-2 0 0,-2-2-53,1-2-44,7-3 0,-7-7 1,3 1-1</inkml:trace>
  <inkml:trace contextRef="#ctx0" brushRef="#br0" timeOffset="1">18290 14281 25071,'0'-7'-7658,"0"1"5417,0 6 3846,0 0-672,-6 0-593,-2 0 0,-3 1 112,2 4 1,-1-2-341,5 5 0,-1-3-461,2 3 504,3 1 0,-5 4 483,6 1-2000,0-1 750,0 0 1,1-1-182,4-4 1,-4 0-1100,3-4 815,-2-2 60,-2 3 870,6-5 1,-5-1 343,4-3 0,-4 1-126,-1-6 0,2 0-17,2-4 1,-3 0 215,4 0 1,-4 2-153,-1-2 1,0 7-238,0-7 0,0 3-8,0-3 1,0 4 33,0 0-837,0 6 1305,0-8-478,0 9 185,0-4-16,0 6 929,0 0-968,0 6 1,0 1 2,0 7 1,-4-6 249,-1 1 0,0 0 127,0 4 1,-1 0-37,-2 0 0,-4 5 25,3 0 0,-3-1 366,-1-4-826,0 0 0,0 1 570,0-1 0,4-6 657,0-2-338,6-4 43,-8-1-189,9 0-224,-4 0-70,6 0-532,0 0 26,6 0 0,-3 0 113,6 0-1089,0 0 925,4 0 1,-6 6 0,-1 1 0</inkml:trace>
  <inkml:trace contextRef="#ctx0" brushRef="#br0" timeOffset="2">19922 13833 20077,'-7'-6'-3515,"0"5"2571,2-4 0,4 2-946,-4-1 2068,-2 2 0,6-5-466,-4 3 1,2 2 726,-1-2-394,3 2-748,-5-3 691,6 3 1,0-5-406,0 2 526,0 4 0,1-6-328,4 2 786,2 4 0,6-9-324,0 5 1,0-1 72,1 2 0,-1 2 193,0-2 1,0 3-42,0 1 0,0-5 795,1 1-595,-1-1 0,-5 5 188,1 0-860,-6 0-9,3 0-102,-6 0 27,0 0-431,0 6 1,0-3-90,0 6 0,0-5-635,0 5 271,6-6 706,1 3 0,6-2 162,1 1 0,-6-1-21,1-4 0,0 0 122,4 0 1,-4-4 591,0-1 0,-2-1-69,2 2 1,1 1 857,-6-6-866,1 6 14,1-8-724,-5 3 0,6 1 523,-2 3-679,-4 2 6,5 2 443,-6 0-267,0 0 522,6 0 0,-3 0-263,6 0 1,-1 0 295,6 0 0,-6 0-153,1 0 1,0 0-55,4 0 1,-4-1 97,0-4 0,-2 2-165,2-5-136,2 5 0,-8-7-226,6 5 1,-5-4-381,5 5 592,-6 0-485,9-2 500,-11 4 0,10-5-288,-7 3-113,0 2 633,-4-4-316,6 0 0,2 0 364,5-2 0,0-4-357,0 3 0,-4-2 159,0-3 0,-1 1-246,6 0 0,-1-2 100,0-2 0,0 1 16,0-6 1,-4 6-303,0-2 1,-2-2 328,2-2 1,1 3-247,-6 1 0,1 2-76,-5-2 0,0 4 69,0-4 0,0 2-36,0-2 0,4 2 114,1-6 1,-1 5-36,-4-5 1,2 0 76,2-4 1,-1-2 104,6-3 1,-6 2-66,1-6 1,2 4 145,-2-4 1,1 5 24,-5 0 0,0 3-38,0 5 0,0-1-82,0 5 1,-6-4-27,-3 5 0,2-1 49,-2 5 0,0 0 76,-4 0 0,0 0 92,0-1 1,-1 1-32,1 0 1,4 4 39,1 1 1,0 3 84,0-4 1,0 6 540,4-1-706,2-3 0,-5 1 60,3-3 1,2-3-340,-2 4 0,2 0 38,2 0 0,0-1 46,0-4 1,-1 1-100,-3 3 0,2-3-51,-2 4 1,-4 0 99,0-1 1,0 5 428,-1-5 0,-1 6 48,-7-1 1,1 3 377,-6 1 0,0 0-156,-5 0 0,1 5 177,0 4 0,-1 3 4,1 1 1,0-4 81,-1 0 0,1-1-300,0 6 1,-1-1-80,1 0 0,0 0-245,-1 0 1,1 5-74,0-1 1,-1 5-134,1-4 0,-5 5 25,1-1 1,-1 8-112,5 0 1,-1 5-101,1-4 0,-1 6-12,1-2 0,6 2-39,2-2 0,3 1-83,2-5 1,6 4-4,3-4 1,2 5-42,2 0 0,2 2-76,2 1 0,3 1 59,6-1 1,2-4 86,3 0 0,-4-1 29,4 1 0,-4 2 47,0-6 0,-1 4 43,0-5 1,0 0 65,0-8 0,1 1 230,-1-5 1,4-5 307,1-4 1,1-6 224,-2 1 1,4-3 55,5-1 0,1-1 26,-1-3 1,0-5-19,1-9 0,-1 2-89,0-6 0,1 5-52,-1-5 0,-6 4-148,-2-4 0,-3 6-255,-2-2 0,-2 4-717,-2 1-44,3-1-440,-11 7-138,11 1 955,-10 12 1,-2 7 0,-8 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5.808"/>
    </inkml:context>
    <inkml:brush xml:id="br0">
      <inkml:brushProperty name="height" value="0.053" units="cm"/>
      <inkml:brushProperty name="color" value="#FF0000"/>
    </inkml:brush>
  </inkml:definitions>
  <inkml:trace contextRef="#ctx0" brushRef="#br0">22069 12647 26855,'0'-7'-9831,"-2"1"5903,-2 6 6493,2 0-885,-4 0-581,1-6-1446,3 5-56,-4-5-432,6 0 0,0 3 1006,0-6 330,0 6-1313,0-8 0,0 8-897,0-6-25,0 6 1653,-6-3 1,4 5 259,-7-4 0,4 4 401,-3-3 1,-1 2 309,-4 2 0,-1 2 182,1 2 0,-1-1-117,-4 6 0,3-6 84,-2 1 0,2 2-54,2-2 0,4 1 26,1-5 0,3 0-631,-4 0 1,5 4-118,-5 0-211,0 1 1,-4-1-149,0 1 155,0-1 1,0 0-97,0 1 1,-1 1 66,1-2 1,0-1-135,0 6 0,-5-2 102,1 2 1,-5 3 280,4-4 1,-4 4-380,5 1 0,-1-1-288,5-3-6,0 2 162,0-3 0,1 0-178,3 1 227,3-6 0,6 5-1614,0-4 896,0-3 1,-1 10-467,-3-7 1174,2 6-217,-4-2 0,5 5-110,-4 0 0,2 0 161,-5 0 1,3 0 75,-3 1 1,-1 5 700,-4 3 0,-1-2 82,1 2 0,0-1-209,0 1 1,1-2-490,3-2 0,2-4 95,3 4 1,2-8 195,-2-1 0,2 0-360,2 4 1,2-4-140,2-1 1,-2 1-63,2 4 0,2 0-343,-2 1 461,7-1 0,-4 4 61,6 1 1,-4-1 126,0-3 1,-6 0-286,1 4 1,-1-2 238,1 6 0,-2-5 153,2 5 0,-2 0 150,-2 5 0,0-2-108,0-3 0,4 1-241,0-5 0,5-1 154,-4-4 1,3 1 96,-3-1 0,5-2 432,-1-2 0,-2 1 172,2-5 0,0 4 55,4-5 1,0 2 41,0-2 1,2-1-43,2 6 1,-1-5 186,6 5 1,-4-6-102,4 1 1,0 2 7,4-1 0,-4-1-254,0-4 0,-2 0 79,2 0 1,2 0-168,-7 0 1,7 0-129,-2 0 0,1-4 141,-1-1 0,2-3-72,-7 3 0,5-4-127,-4 5 0,4-5 37,-5 5 0,5-5-107,-4 5 0,-1-7-242,-4 3 0,0-3-81,1 3 0,-1-4-12,0 3 0,-1-3-325,-4-1 0,4-4-61,-3-1 1,3-4 52,1 5 0,-4-5-149,-1 4 1,1-5 118,4 1 0,-4-3 9,0-2 1,-5 1 72,5 0 1,-6 1-108,1 3 0,2-3 218,-1 3 0,3 1 180,-3 0 1,-1 0-197,-4-1 1,5-3 198,-1 3 1,0 2-107,-4-2 0,0 0 37,0-5 0,0 6 59,0-1 1,0 4 133,0-4 0,0 6-109,0-2 0,-4 2-145,0-1 0,-5 2 211,4-2 0,-5 2 104,1 2 1,-4 0 284,-4-1 1,1 1 154,-6 0 1,1 0-11,-1 0 0,-3 4 134,3 0 0,-1 6 11,1-1 1,-1-2 193,5 2 1,0-1-263,5 5 1,0 0-131,0 0 1,-5 2-326,1 2 0,-7 3 146,3 6 1,-10 7 0,-3 0-1</inkml:trace>
  <inkml:trace contextRef="#ctx0" brushRef="#br0" timeOffset="1">18592 12740 25758,'0'-14'-7251,"0"6"5231,0-1 0,-5 4 1727,-4-3 1,1 3 248,0-4 1,3 5 145,-3-5 0,3 2-188,-4-2 0,5-1-229,-5 6-344,6-7 559,-8 4 1003,3-6-1194,-5 5 399,0-3 0,0 9 401,0-2 0,-1 2 154,1 2 0,-1 0 340,-4 0 1,-1 0-695,-3 0 0,-3 2 866,3 2 0,2-1-488,-2 6 1,1-5 407,-1 5 0,-1-2-412,5 2 1,-5 3-392,1-3 1,2 2-186,-2 3 0,4 3-200,-4 1 1,6-1-13,-1-3 0,2 0-186,2 4 0,0-4-151,-1 4 1,6-2-161,-1 2 0,2-4 52,-2 4 0,-3-4 182,3 0 1,2 3-68,-2 1 1,5 1 95,-5-2 0,0-2 217,-4 3 1,0 2 37,0 2 1,-5 3 68,1 1 0,-1 1 104,5-1 1,0 6-136,0 3 1,-1 2-143,1-2 0,2 3 101,2-3 1,3 3-118,6 2 0,0-5-267,0 0 1,6-6-152,3 2 0,2-8 95,2-1 1,6-5 444,3 0 1,-1-2 144,1-2 1,1-4 232,8-1 0,-3-5 200,2 2 0,-2 1 107,-1-2 1,-1 0 132,0-4 0,1-1 365,-1-3 1,0 2-196,1-2 0,-1 1-217,0-2 0,-1 4-171,-3-3 1,3 2-250,-3 2 0,-3-4 10,-2-1 0,2 1-33,-1 4 1,1-2-57,-1-2 1,-4 1-81,4-6 0,-2 5-10,1-5 1,-2 0-203,3-4 0,-2 0 23,1 0 0,-2-6-106,2-3 1,2-3-222,-1-1 1,0-1 28,-5 1 1,4-2-76,1-3 1,-1 8-90,-3-3 1,-1-2-176,0-3 0,0 0 296,0 5 0,-4-5-173,0 0 0,-6 1 148,1 3 0,2 5 123,-2 0 1,1 1-5,-5-6 0,-2 1-165,-2-1 0,-3 1-93,-7 0 1,1 4 254,0 0 1,-2 1 80,-2-1 0,2-1 109,-2 5 1,1-4 95,-2 5 1,3-1 50,-2 5 1,1-1-92,-2-4 1,4 3 170,-4-2 1,2 7 60,-2 1 1,-2 6 128,-6-2 0,-8 17 339,-6 10-370,-5 9 1,14-9 0,-2 1 0,-1 1 0,0-1 0</inkml:trace>
  <inkml:trace contextRef="#ctx0" brushRef="#br0" timeOffset="2">20370 12516 25089,'7'-21'-5551,"4"2"2840,-7 6 1659,0 0 379,-4 0 2146,0-1 0,0 1-1864,0 0 134,0 0-597,0 0 0,2 1 515,2 3 184,-2-3 1,11 7 753,0-4 1,6-4 72,7-1 0,12-5 311,6-7 0,6 0 119,3-1 1,4-3-342,0-1 0,4-4 338,-4 4 0,0-1-200,-4 1 1,-5 3-167,1-2 1,-7 0-821,2 0 0,-3 2 24,-2-3 1,-2 3-94,-6 2 1,-2 1-138,-11 3 0,-1 0-35,-4 9 0,-1-3-32,-3 7 0,-3 2-653,-6-2 322,0 6 0,-2-3-407,-2 6 0,-4 0 963,-5 0 0,0 2 47,0 2 0,-6 5 397,-3 8-219,-3-2 0,-1 10 1,-1-5-1</inkml:trace>
  <inkml:trace contextRef="#ctx0" brushRef="#br0" timeOffset="3">20449 12094 23728,'-7'1'489,"2"4"0,4-2-2883,1 6 0,-2-1 1493,-2 6 0,3-1 336,-4 0 1,-2 6 404,-2 3 0,-3 3 48,-1 1 1,0 0 146,0 1 0,-6 4-582,-3-1 0,3-3 80,1-5 0,4-6 991,1 1 0,4-4 104,0-4 441,6 3-782,-3-11 0,12 5 119,3-6 1,4-1 367,5-4 0,2 2-56,6-5 1,1-1-231,-1-4 0,0 4-2,1 0 1,-1 2 112,0-2 0,-4-1-320,0 5 1,-6 1-31,2 4 0,-3 0 0,-2 0 0</inkml:trace>
  <inkml:trace contextRef="#ctx0" brushRef="#br0" timeOffset="4">26098 12990 18789,'-13'-21'-4280,"0"2"3127,-1 6 0,1 6 1677,0 2 0,-5 4-20,1 1 1,-6 0-535,1 0 1,-3 6 289,-2 3 0,1 4-112,0 4 1,4-2-198,0 3 1,1-2 442,-1 1 0,5 2-198,8 3 1,-1 3-342,5-3 1,1 3-727,4 1 0,1 1-5,4-1 0,4 0 294,8 1 0,4-7 489,5-2 1,0-5 665,1-4 0,-4-5-254,3-8 0,-7-4-40,8-5 0,-8-7-81,3-7 0,-8-5-86,0-7 0,-1 1 219,-4 2 1,-4-6-220,0 2 1,-7 1-287,-6-1 0,-3 4-305,-11-8 0,-1 4-331,-8 5 1,3 3 243,-2 6 1,-3 7 173,3 5 1,-1 3 445,5 6 1,5 1 53,4 4 1,3 6 163,6 3 0,2 7-140,6 1 0,1 7-156,4-2 0,8 3-100,9 1 168,9-6 0,8 5 0,8-4 0</inkml:trace>
  <inkml:trace contextRef="#ctx0" brushRef="#br0" timeOffset="5">26427 12845 18352,'-6'-13'-4056,"-1"0"3545,-6-1 1,1 6 56,3-1 194,-2 6 281,3-3 1,1 8 973,3 2-880,2-3 0,2 11-477,0-3 0,2 3 594,2 1 1,3 1-42,6 4 1,1-3-197,-1 2 0,4 2-68,1-1 1,-1-1-88,-3-4 0,-1 5-509,0 0 0,-6-5-70,-2-4 501,-4-1 0,-1 1 220,0 0-176,0-6 1,-1 3 383,-4-6 1,2-5-166,-5 1 0,5-6-215,-2 1 1,4-4 48,1-5 1,0 4 188,0-4 0,1 3 90,4 2 1,-2 4 234,5 1-7,1 5 0,4-3-193,0 6 1,1 0 16,-1 0 1,4 4 122,1 1 0,-1 5-297,-3-1 0,-1 2 33,0 2-22,0 1 0,0-1 1,0 0-1</inkml:trace>
  <inkml:trace contextRef="#ctx0" brushRef="#br0" timeOffset="6">26309 12884 13183,'0'-13'-1972,"0"0"1643,0 0 0,0 4-167,0 0 60,0 6 277,5-2 0,-2 5 448,6 0 1,-6 1-118,1 3 0,-2 4-239,-2 5 1,0 7 445,0 7 1,-2 1-143,-2 7 1,3 0-85,-4 4 0,4 1-180,1-1 1,1 4-113,4-4 0,2 4-302,6-8 0,0-1 182,0 1 0,-4-5-128,0 6 1,-6-7 37,1 2 0,-2-8-133,-2-1 0,-2 0-352,-2 4 876,-3-5 1,-7-2 0,1-6 0</inkml:trace>
  <inkml:trace contextRef="#ctx0" brushRef="#br0" timeOffset="7">25334 13754 20241,'2'-7'-1827,"2"2"0,5 4 2224,8 1 0,5 0-272,9 0 0,0-5 49,8 1 1,5 0-91,13 4 0,-1 0-390,5 0 0,7-2 290,-31 0 0,0 0 0,2 1 0,0 0-304,0-1 0,1 0 0,1 1 0,1 0 407,0 1 1,-1 0 0,2 0 0,-1 0-266,0 0 0,0 0 0,-4 0 1,0 0-47,2 0 1,-1 0 0,30 0 223,-4 0 0,0-4 0,-11 0 0,-7 1 0,-11 1 0,-6 2 0</inkml:trace>
  <inkml:trace contextRef="#ctx0" brushRef="#br0" timeOffset="8">25703 14465 12755,'0'-13'-1664,"0"0"555,0 0 0,0 0 577,0-1 1,0 6 388,0-1 0,-2 0 142,-2-4 0,-3 1 301,-6 3 0,-5-1-25,0 6 0,-1-2 28,2 2 1,1 2 129,-6-2 1,4 2 146,-4 2 1,5 5-124,-5-1 1,6 6-103,-2-1 0,4 4-21,0 5 0,3-2-178,2 6 0,-1-5-320,5 5 0,1-1 74,4 1 0,0 1-233,0-5 1,6 4-145,2-5 0,6 1 224,3-5 1,2 0-17,3 0 1,2-5 251,-7-4 1,2-2 89,-1-2 0,-8-2 87,3-2 0,-9-4-113,1-5 0,1-1-44,-2-4 0,-1-2-40,-7-7 1,1 1-330,-6 0 0,0-7 108,-4-2 1,0 2-193,0-3 1,0 6 56,-1-5 1,-3 5 33,-1 0 1,1 3 206,4 5 1,-1 3 55,1 6 1,0 6 178,0 2 196,0 4 0,1 7-254,3 2 1,3 9-41,6 0 1,2 5-340,2-4 350,3 5 1,13-8 0,0 4 0</inkml:trace>
  <inkml:trace contextRef="#ctx0" brushRef="#br0" timeOffset="9">25887 14268 19597,'0'-8'-5265,"0"-3"4039,0 9 927,0-4 302,0 1 1,-1 3 126,-4-2 1,2 7 95,-5 1 1,0 6-163,0-1 0,-3 7-394,7 2 0,-5 5 406,5-1 0,-1 1-18,5-1 1,2 3-253,2-3 1,2 2 71,3-2 1,3 1-102,-4-5 1,4 4-213,1-5 0,0 1 172,1-5 1,-6-4 71,1-1 138,-6-5 0,4 3 325,-2-6 1,-4-1-7,4-4 0,-4-2-5,-1-6 1,0-2-298,0-2 0,0-4-129,0-5 1,0 0 44,0-1 0,4 2-90,1 3 1,4-3 209,-5 3 0,2 3-291,-2 2 538,-2 2 87,4 8 280,-6-5-603,0 11 1,0 1-144,0 9 0,0 2 153,0 2 1,4 1-102,0-1 1,7 0-24,-3 0 0,8 3 169,2-3 1,5 4 59,-1-9 1,-1 3-133,1-3 0,0 3 256,4-7 1,-5 0 65,-4-4 1,-2 0 15,-2 0 0,0-1 98,0-4 0,-4-2-274,0-6 0,-6-2-214,1-2 0,-2-2-119,-2-3 0,0-3-22,0 3 1,0 1-114,0 0 1,0 3-60,0-4 0,0 6-57,0-2 0,-2 8-128,-2 1 0,2 5-547,-2-5 521,2 6-362,2-3 0,0 17 981,0 2 0,-5 3 0,-3-3 1</inkml:trace>
  <inkml:trace contextRef="#ctx0" brushRef="#br0" timeOffset="10">26506 14334 16053,'-7'0'-43,"1"5"-417,6 4 1,-4 3 277,-1 1 0,-1 0-99,2 0 1,2 1 149,-2-1 0,-2 4-33,2 1 0,-1 0 66,5-5 0,0 0-448,0 0 1,0-4 180,0 0 1,2-2 24,2 2 0,-1 1 269,6-6 1,0 1 197,4-5 1,0 0 153,0 0 0,2 0-40,2 0 0,-2-6-112,3-3 0,1-1 175,-2 1 0,5-3-152,-4 4 0,4-4-27,-5-1 0,1 0-305,-5-1 1,4 1-59,1 0 1,0 0-556,-5 0 721,-6 5 1,5-9 0,-5 2 0</inkml:trace>
  <inkml:trace contextRef="#ctx0" brushRef="#br0" timeOffset="11">26427 14373 20420,'0'-9'-5082,"0"1"4023,0 5 0,2-5 944,2 4 0,3 2 843,6-2 0,2 1-304,3-1 1,-4 2-190,4-2 1,-4 2-319,0 2 0,-1 0-1071,0 0 1327,-6 0 1,5 6-1,-5 2 1</inkml:trace>
  <inkml:trace contextRef="#ctx0" brushRef="#br0" timeOffset="12">26480 14479 12967,'-8'-14'-1691,"3"1"1369,5 6 1,1 1 805,3 6 1,4-4-909,5-1 0,6-4 187,3 5 310,3 0 0,1-2 1,0-2-1</inkml:trace>
  <inkml:trace contextRef="#ctx0" brushRef="#br0" timeOffset="13">27494 13596 22736,'-8'13'-2919,"2"0"2136,6 0 1,0 6 94,0 3 0,0 3 110,0 2 1,0-1 298,0 0 1,5 6-118,-1 4 0,1-1-162,-5 4 1,-2-7-793,-2 8 1,-8-5 1343,-5 0 1,-13-3 0,2-5 0</inkml:trace>
  <inkml:trace contextRef="#ctx0" brushRef="#br0" timeOffset="14">28771 13056 25720,'0'-19'-7739,"0"4"6420,0-3 1,0 8 310,0 1 1,0 5 369,0-5 0,-6 2 731,-3-2 1,-2 3 357,-3 6 1,-6 0-7,-6 0 1,-2 6-621,-7 3 0,1 7 826,-1 2 0,-2 5-3,7-1 0,-1 3-135,5 1 0,5 2 29,3 3 1,5-2-624,5 6 1,2-6-425,6 2 1,1-3-282,4-2 1,8 1 209,9-1 1,3-5 131,1-4 0,5-4 315,-1-4 1,2-3 109,-1-6 0,-3-7 214,3-7 0,-8-2-55,-1-10 1,-6 1 66,2-10 0,-4 1 64,0-1 0,-7-4-357,-3-1 1,-2 1-91,-2-5 0,-2 1-271,-2-1 1,-5 2-62,-8-6 1,0 5-729,-5-1 1099,1 3 1,-4 3 0,0 3 26,-2 4 0,4 9 197,-8 5 1,4 8 240,0 5 1,2 2 103,3 2 1,3 2-108,6 2 1,1 3-200,4 6 0,2 5-478,6 0 1,3 5 239,6-1 0,5 3 142,13 1 0,5 1 0,1-1 0</inkml:trace>
  <inkml:trace contextRef="#ctx0" brushRef="#br0" timeOffset="15">29271 12845 19160,'-7'-13'-3148,"1"0"1,2 4 2427,-1 0 0,-5 6 1616,1-1 0,-2 2-250,-3 2 0,1 2-184,0 2 1,-2 5-251,-2 8 1,2 0-117,-2 4 0,-1 0-279,5 1 0,-2 3 346,11-3 0,-5 3-262,5 1 1,1 0-282,7 1 0,4-5-245,5 0 1,4-2 214,1 2 1,5 1 45,-1-5 0,3-2 162,1-7 0,-1 1 277,-3-5 1,-1-1 204,-4-4 0,-2-6 72,2-3 0,-3-4-106,-6-4 0,3-4-277,-7-5 0,0-1-191,-4 1 0,-7-5-120,-6 1 1,-2-6-161,-7 6 0,5-2 183,-5 1 1,0 7-57,-4-2 0,-1 4 182,1 0 145,5 3 312,-3 6 1,5 0 304,-3 0 1,3 4 436,5 0 25,1 6 36,6-3-722,1 0 1,8 5-331,2-4 1,5 4 378,8 1 0,4-4-193,5-1 1,6 1 40,3 4 1,0 0-54,5 0 0,-8 0 19,8 0 1,-8 0-172,3 0 1,-6 0 244,2 0 1,-3 0-93,-2 0 0,-1 0-454,-3 0 29,3 0 187,-11 0 1,1 0-858,-6 0 287,0 0 426,-2 6 0,-1 1 0,-6 6 1</inkml:trace>
  <inkml:trace contextRef="#ctx0" brushRef="#br0" timeOffset="16">28429 13609 14581,'1'-7'-1066,"3"2"0,5 4 1727,9 1 0,2 0-416,7 0 0,0-5 100,4 1 1,3-5-217,5 5 1,5-6-41,0 1 0,10-3-30,-1-1 0,4 0-296,0 0 1,-7 1 524,2 3 0,-2-3-526,3 4 1,-5 0 74,0 0 1,-5 3 35,1-4 1,-8 6 117,-1-1 0,0 3 0,5 1 1</inkml:trace>
  <inkml:trace contextRef="#ctx0" brushRef="#br0" timeOffset="17">28692 14070 10093,'-7'-6'-1075,"-1"0"163,4-2 1,1-3 916,-6 7 0,0 0 438,-4 4 1,4 0 319,1 0-589,-1 0 0,-9 1 64,1 3 1,-2 4-27,1 5 1,2 2-43,-6 2 1,6-1-135,-2 6 0,4-1-136,1 1 0,5 3 33,4-3 1,3-2-225,1 2 0,1-6-47,3 2 0,5-1 194,9-4 1,-2 3 81,6-7 1,0-1 15,4 0 1,-1-5 19,-3 2 1,1-4 43,-5-1 1,-1-6-15,-3-3 1,-1-2 13,0-2 0,-1-6-11,-4-3 1,3-5-107,-7-3 0,0 0-42,-4-5 1,-1 0-22,-3-5 0,-5-3-25,-9-1 1,2-2-14,-6 2 0,0 3 2,-4-3 0,0 5 241,-1 4 0,-1 8-68,-2 10 1,2 2 245,-3 2 1,3 6-73,2 2 0,1 4-40,3 1 0,2 6-95,2 3 1,5 7-40,0 1 0,6 5-53,7-4 0,0 5-402,0-1 462,5 3 0,9 1 0,6 1 1</inkml:trace>
  <inkml:trace contextRef="#ctx0" brushRef="#br0" timeOffset="18">28876 13978 13928,'8'-6'-793,"-1"5"584,-3-4 1,-1 4 319,6 1 0,-5 0 78,5 0 0,-5 0 50,5 0 1,-1 1-124,0 4 0,4 2 16,-3 6 0,-3 2-356,-2 2 1,2 4-260,-2 5 1,1 0 119,-5 1 0,0-5-180,0 0 0,1-2 28,4 2 1,-4-3-646,3-6 226,-2 1 544,-2-7 566,6-1 243,-5-6-197,5-6 0,-2-1-136,1-7 0,4-3 26,-5-1 1,5-4 19,-5 5 0,5-7-31,-5 2 0,5 2-20,-5-2 0,5 6 156,-4-2-311,-1 4 168,-4 0-117,0 7 1,0 3 232,0 8 1,-4 5-85,-1 8 1,-1 0 167,2 5 0,3-6-212,-4 1 1,4 2-71,1-1 1,6-1-84,2-3 1,4-1 170,1 0 0,5-4-11,-1-1 0,5-5-194,-4 2 0,1-4 264,-2-1 0,-2-4 106,3-1 0,-8-9-161,-1 1 0,-6-5-71,1 0 1,-3-2-21,-1-6 0,0-2-192,0-3 0,0 3 20,0-2 1,0 3-248,0 5 1,0-1-50,0 5 0,0 1-181,0 4 0,0 4-149,0 0 296,0 6 2,0-3 487,0 18 0,0-3 0,0 8 0,0-2 0,0-2 0,0 0 0</inkml:trace>
  <inkml:trace contextRef="#ctx0" brushRef="#br0" timeOffset="19">29390 14110 13928,'-8'0'-2873,"3"0"2904,5 0 1190,0 0-1156,0 6 1,0-4 222,0 7 1,0-4-179,0 3 1,1 1-37,3 4-286,-2 1 0,8 3-394,-5 1-21,5-1 0,-9-4 193,4 1 1,0-6 312,0 1 0,-1-4-103,-4 3 0,2-5-339,2 2 581,-2-4 1,9-1 248,-2 0 1,3 0 375,1 0-414,0 0 1,0-4 561,0-1-272,1 1-98,-1 4-157,0 0-633,-6 0-155,5 0 524,-11 0 1,5 0-152,-6 0 0,0 6 0,0 1 0</inkml:trace>
  <inkml:trace contextRef="#ctx0" brushRef="#br0" timeOffset="20">29324 14123 13951,'0'-7'-2413,"0"-5"0,0 4 1973,0-5 0,6 0 624,3 0 0,4 4 394,4 0 1,-1 2-207,6-2 1,-4-1-109,4 6 1,-2-2-303,2 1 1,2 4-164,-7-3 0,5 4 125,-4 4 1,-2-1 387,-7 6-357,2-6 1,-9 14 0,4-2 0</inkml:trace>
  <inkml:trace contextRef="#ctx0" brushRef="#br0" timeOffset="21">29311 14202 13960,'-8'0'-1274,"3"1"935,5 4 0,1-4-118,3 4 0,4-4 559,5-1 1,6 0 177,3 0-253,3 0 1,7 0 0,2 0 0</inkml:trace>
  <inkml:trace contextRef="#ctx0" brushRef="#br0" timeOffset="22">13892 5415 19882,'-12'-27'-2197,"3"1"0,2 4 239,2 0 0,4 6 1267,-3-2 1,2 4-548,2 1 1084,0-1 1,-4 1 314,-1 0 1,0 1 55,0 4 0,2-3-549,-6 7 1,5-5 706,-5 5 0,5-2 256,-5 1 480,6 4 215,-3-11-1037,6 5 1,12-5 124,6 3 0,6-2 50,7 2 0,4 2-158,9-2 1,4 2 143,10-2 1,-3-1-390,7 5 1,-1-1 118,5 2 1,1 1-89,3-6 0,-2 6 492,2-1 1,-3 1-402,-1-1 0,-3 2-83,3-2 0,-3 2-101,7 2 1,-3 0 17,-1 0 1,0 0-50,0 0 0,0 0 36,-1 0 0,6-4-9,-1-1 0,-4 1 17,-5 4 0,-1-1-14,2-4 1,-5 4 7,-9-4 1,-4-1 52,-9 2 0,-4 0 149,-9 4 0,-3 0 209,-6 0-194,0-6-298,0 4 84,-6-3 71,-1 5 0,0 0-54,3 0 0,3 4-146,1 0 0,1 5-24,4-5 0,2 5 74,7-4 0,4 5-16,-1-1 1,2-2 129,-1 2 1,-3 0-271,3 4 0,-4 4 78,0 1 1,-2 4-308,-3-5 0,-3 7 151,-6-2 0,-4 3-127,-1 1 1,-5 6-135,2 3 0,-4 3 9,-1 2 1,0 1-514,0 3 74,0-3 584,0 10 1,0-6-220,0 4-239,0 2 691,0-10-550,0 10 760,-6-4 0,5 4 13,-4-2 0,3 2-99,-3-3 0,2 3 160,-6 2 0,5 0 14,-5-1 1,2 6 0,-2-1 0,-3 1-21,4-1 0,0 3-24,0 6 1,5 0-116,-2 0 0,4 1-297,1 3 1,0-2 235,0 2 1,1 3-5,1-35 1,1-1-1,4 36 25,-1-35 0,1-1 0,11 33 12,-10-33 0,1 1 0,9 32 49,-11-33 0,-1 1 0,0-1 0,0 0-36,-2 3 1,0-1 0,2 1 0,-1-1 25,-3 1 1,0-1 0,1-1 0,-2-1 29,-1 38 0,0-36 0,0 1 14,0 1 0,0 1 1,0 2-1,0 0 25,1-2 0,-2-1 0,0 1 0,-2-2 13,1-2 0,0-1 1,-3 4-1,-1 0-26,2-2 0,0 1 0,0 3 0,0 0 10,0-1 0,0 0 1,0 0-1,0-1-3,0-1 0,-1-1 0,2 3 0,1 0-7,1 0 0,2-1 0,-1 1 0,0 0-11,0-3 1,0 1-1,1 34-26,1-36 0,0-1 0,0 0 0,-1 1-9,3 1 1,1 1 0,-1-3 0,1 0-14,1 1 0,1-1 1,5 32-50,-3 1 0,1 2-32,-6-2 0,1-4-7,-5-5 1,-2-3 46,-2 3 1,-5-5 154,-9 1 1,4-3 62,-4-1 0,-1-2 24,2-3 0,-7 2 15,2-6 1,2-2 402,-2-7 0,6-1-336,-2-3 0,4-3 78,0 2 1,1-3-106,0-5 1,4 3 147,1-3 1,0-2-341,-1 2 1,2-4 138,3 3 0,2-3-344,-2 4 1,-2-4 23,2 4 0,-1-2-61,5 2 0,-4 1 62,0-5 1,-5 5-34,4-1 0,-3-1 56,3 1 1,-5-5 39,1 5 1,2-6 103,-2 2 0,5 1 63,-5-1 1,5-1-74,-5-4 233,0 0 1,0 1-44,0-1 1,5-4 13,-5-1 1,6-3 165,-1 4-186,2-6 0,-2 4 128,0-3 27,-1-2 1,4 5-215,-4-3 0,3-1-42,-7 6 1,-6-5 191,-7 5 1,-3 2-123,-1 6 0,-11-2-96,-2 2 0,-5-2 253,0-2 0,-3 2-54,-5 2 1,-1-2-391,0 3 1,-2-8 500,2-1 0,-3-2-59,8 2 0,-3-4-194,-2-5 1,5 0 175,0 0 1,5-5-201,-1-4 1,3-3 93,2-1 1,-1 0-135,1 0 1,1 1 30,3 3 0,-3-3-179,3 4 0,-5-4 72,-4-1 0,2 5-166,-7 4 0,1-2 131,-4 2 0,-1-1-82,0 5 1,2-4 190,3 0 1,2-2-20,7 1 1,1 2 0,3-5 0,3-1-82,5-4 0,1 0 164,-1-1 1,7 1-356,2 0 0,4-2 70,1-2 0,-1 2-107,1-2 0,0-2-42,0 1 1,4-1-130,0 1 0,5 2-40,-5-6 1,5 0 49,-5-4 0,6 0-29,-1-1 1,2-5 23,2-3 0,0-3 191,0-2 1,0-1-6,0-2 0,0-4 42,0-6 1,0 3 84,0-2 1,0 0 49,0-9 1,0-1-269,0-4 1,0-4 402,0 0 0,0-5-12,0 5 0,0 30 0,0 0 39,0 0 0,0 0 0,0-3 0,0 0-69,0 1 1,0 1 0,0-2 0,0 1 23,0 0 1,0 0-1,0 1 1,0 0-227,0-3 0,0 1 1,0 1-1,0 0 202,0-2 0,0 0 0,0 3 0,0-1-21,0-2 0,0 0 0,3 2 1,0 1 14,1-3 1,1 0 0,1 2 0,0 0 10,0-2 0,1 0 0,0 5 0,0-1-75,2-1 1,0-1 0,-1 1 0,0 0-44,3-3 1,0 0 0,0 1-1,0 1 50,2 2 1,0 1-1,-1 1 1,-2 0-199,2-1 0,-2-1 0,-1 0 1,-2 0 118,2-4 0,0 0 0,-2 0 1,1 1 47,-1 2 0,-1-1 1,-2-2-1,-1 0 9,0-4 1,-2-1 0,0 2 0,0-1-261,-1-2 1,0-1 0,-3 0 0,0 0 242,-1-4 1,-1 0-1,0 1 1,-1 0 148,-1-3 0,0 0 0,3 1 0,1 0 156,1 1 0,0 1 1,-1-2-1,0 0-134,1 3 0,-1 1 1,1 2-1,0 0 63,2 0 1,0-1 0,0 5 0,0 0-55,0 4 0,0 1 0,2 1 1,0 2-136,3-28 0,5 8 432,-1 5 0,3 3-412,1 11 0,0-2 171,0 10 1,5 0-595,-1 5 0,1 1 606,-5 3 0,0-1-386,0 5 0,-6-1 376,-2 1 1,-4 4-167,-1-4 1,-1 5 153,-4 4 1,-8-2 0,-7 3 0</inkml:trace>
  <inkml:trace contextRef="#ctx0" brushRef="#br0" timeOffset="23">5925 13741 23461,'-7'-19'-4692,"-5"4"3549,4-2 1,0 6 1106,-1 3 1,7 3-514,-3-4-453,-2 6 494,5-2 0,2 5 923,9 0 0,3 0-891,1 0 0,6 0 1309,3 0 1,-2 0-52,2 0 0,0 1-132,5 3 0,-1-2-18,0 2 0,1-1 246,-1 2 1,-4-4 283,0 3-1494,-6 4 35,3-1 1,-12 6-632,-2 0 1,-10 5 698,-3 0 0,-6 5 501,-3-1 1,-8 4 91,-6 5 0,1 3-251,3 5 1,1-1-126,0-3 0,5 2 33,3-6 0,5-5-48,5-4 0,2-1 482,6 0 0,1-1-918,4-7 1,2 0-223,6 0 1,2 0-127,2 0 0,4-1 242,5-3 0,0 1 285,1-5 0,-1-1 111,0-4 1,-4 0 136,0 0 0,-6-4 458,2-1 1,-3-5 196,-2 1 1,-6 2-568,-3-2 1,-8 0-1,-3-4 1</inkml:trace>
  <inkml:trace contextRef="#ctx0" brushRef="#br0" timeOffset="24">5912 14096 22135,'0'-13'-4190,"0"0"2544,0 0 0,0 4-221,0 0 1930,0 1 0,10-6 680,4 1 0,8 0-161,-1 0 1,9 4-229,0 0 0,7 1-275,-2-6 1,2 7 245,-2 3 1,3-4 0,-4 1-1</inkml:trace>
  <inkml:trace contextRef="#ctx0" brushRef="#br0" timeOffset="25">6557 13873 24911,'0'-20'-4972,"0"6"2672,0-4 1610,0 9 1,2-1 775,2 6 1,5-1 568,9 5 1,2-4-392,6 0 1,5-1-151,0 5 1,-5 0-633,-4 0 743,-6 0 0,3 6 1,-6 1-1</inkml:trace>
  <inkml:trace contextRef="#ctx0" brushRef="#br0" timeOffset="26">6610 14083 17952,'-13'0'-393,"6"2"397,2 2 1,4-1-1016,1 6 0,6-5 416,2 5 0,6-6 425,3 1 1,-1-2 193,6-2 0,0 0-19,4 0 1,-4-5 115,0 1-47,0-6 1,10 2 0,2-5-1</inkml:trace>
  <inkml:trace contextRef="#ctx0" brushRef="#br0" timeOffset="27">7229 13583 27595,'0'-13'-6379,"1"-1"5767,4 1 0,-4 0-1257,4 0 1473,-4 5-147,-1-3 666,6 9 1,-5 4-825,4 11 1,-4 6-32,-1 7 1,0 7 821,0 2 1,-1 3-246,-4 1 1,4 2 166,-3 3 0,2-3-368,2 3 1,0-7 172,0-2 1,0-4-185,0 4 0,2-10 583,2 1 1,-3-9-340,4 1 0,-4-8-40,-1-1 90,0-6 466,0 3 271,-6-6 1,-1-2-326,-6-2 1,4-3-419,0-7 1,1-3-197,-6-1 1,6-5 97,-1 1 0,6-4-16,-1-5 1,2 2 73,2-7 1,0 7-27,0-2 1,0 8-317,0 1 1,2 6 142,2-2 0,-3 4 707,4 1 537,2-1-317,-5 1 0,5 6 698,-3 3-716,-2 2 1,5 4-308,-3 2 0,-1 3-434,6 6 0,-4 5-116,3 0 0,1 5 79,4-1 0,0 4-321,1 5 0,0-3 99,4 3 0,-2-8-199,6-1 0,-5-6 134,5 2 1,-6-8 456,2-1 0,1-6 715,-1 1 0,-5-3 161,-5-1 0,0-1 293,1-3 1,2-5-298,-2-9 1,-2 2-406,2-6 1,-4 0-146,3-4 1,0-5-268,0 0 1,4-5-27,-3 1 0,-2-3-305,2-2 1,-2 1-188,2-1 0,3 1-437,-3-1 1,-4 6 340,0 4 1,-4 8-48,-1 4 0,-1 5-115,-4 4 924,-2 3 0,-18 12 1,-3 1-1</inkml:trace>
  <inkml:trace contextRef="#ctx0" brushRef="#br0" timeOffset="28">6544 14149 16780,'-13'0'-1280,"0"0"640,6 6 724,-5-5 1,9 5 40,-6-6 0,5 0-152,-5 0 312,6 0-174,-3 0-192,0-6 0,5-1-87,-3-6 0,2 0-23,2 0 1,0-5-117,0 1 0,0-1-4,0 5 0,4-5 280,1 1 0,4-1-63,-5 5 0,6 0 80,-1 0 1,-2 1 220,2 3 0,0-3 132,4 4 0,-4 0-36,0-1 0,-1 5 713,6-5-719,-1 6 0,-2-4 134,-2 3 34,3 2-219,-11-4 0,7 6-39,-4 0-187,-2 0 1,5 0 56,-3 0-218,-2 0 1,9 0 0,-5 2-112,3 2 0,1-1-199,-5 6 0,5 0-64,-1 4 1,-2 0 63,2 0 0,-5-1-6,5-3 1,-5 2 15,5-2 1,-6 3-422,1 1 376,4 0 1,-7-4 114,4 0 91,2-6 898,-6 3 40,5-6-70,-6 0 0,5-2 129,-1-2 0,6 1-250,-1-6 0,-2 0 97,2-4 1,0 0-269,4 0 0,0-5 159,0 1 0,-4-1-485,0 5 0,-5 0 360,5 0 1,-6-1-521,1 1 0,-2 0-163,-2 0 1,0 0-5,0-1 1,0 6 230,0-1 1,0 5-364,0-5-130,-6 6 323,5-3 1,-7 4 313,4-2-310,2 3 161,-3-5 84,5 0 9,0-1 21,0-7 1,0 6 0,0-1 352,0 6-860,0-3 504,0 6 435,0 0-768,0 6 1,-5 3 411,1 8 0,-6 4 72,1 5 1,3 2-180,2 3 0,-2-5 5,1 0 1,1-1-45,4-7 1,0-1 44,0-3 0,0-1-349,0 0 406,0 0-39,0 0-295,0 0 273,0 1 0,-2-3 43,-2-2 371,3 3-260,-11-11 410,5 5 1,-7-6-162,1 0 1,0 0-12,0 0 1,4-6-288,0-3 0,1 2 9,-6-2 0,3 1-130,2-6 1,-3 3-163,3 2 1,2-3 124,-2 3 1,5-1-432,-5 1 1,5-1-424,-5 6 577,6-6 0,-3 7 200,6-6 0,-1 1-16,-4 0 0,4-4 190,-3 3-82,2-2 0,2-3 227,0 1 1,0 0 84,0 0-40,0 0 1,-1 1-145,-4 3 3,4-3 1,-5 10-80,6-7 0,-2 6-233,-2-2 262,3 4-60,-5 1 0,4 0-45,-2 0 1,1 1 375,-6 4 1,6-2-65,-1 6 0,-2-5 600,2 5-280,-1-6-178,-1 8 0,5-8 0,-3 6 0,-2-5-264,1 5 1,-1-1 30,2 0 0,1 4-98,-6-3 1,1 3 161,-6 1 0,6 4-265,-1 1 1,0-1 220,-4-3 0,4 3-240,0 1 0,6-1 13,-1-4 0,-2 1-113,2-1-61,-1-6 175,5 5-546,0-11 215,0 5-114,-5-6 774,3 0 201,-4 0-298,6 0 1,-1 0 229,-4 0-321,4 0 0,-6 0 492,2 0 82,4 0-12,-5 0-602,6 0 0,0-6-324,0-3 1,0 2 2,0-2 1,0 1-6,0-6 1,1 3 127,4 2 0,1-3 149,2 3 0,3-2-37,-7-2 1,6 1 82,-1 3 0,-2-1 37,2 5 0,0-3 397,4 3 1,0 1-106,0 4 0,1-5 61,-1 1 0,-5 0 241,1 4-631,0 0 1,4 4-60,0 0 1,-4 5-234,0-4 0,-5 3-66,5-3 0,-4 5-207,3-1 0,-3 3 180,3 1 1,-3 0-665,4 0 629,-1 0 1,4 0 49,-3 1 0,3-3 196,-4-2 1,0 1 130,0-5 1,-3 4 34,4-5 1,-6 2 2,1-2 0,-1-2 561,1 2-182,-2-3 1,8-6 239,-6-4 0,7-4-188,-3-5 0,0 2-144,0-6 1,-5 0-120,2-4 1,1-1-34,-2 1 0,5 0 99,-5-1 0,2 5-366,-2 0 0,-2 5 269,2-5 0,2 6-387,-1-2 0,0 8 65,0 1 1,-2 5-124,5-5 1,-3 6 246,4-1 0,-5 2-417,5 2 0,0 6 406,4 3 0,0 8 1,0 4-1</inkml:trace>
  <inkml:trace contextRef="#ctx0" brushRef="#br0" timeOffset="29">8177 13135 24010,'-13'-8'-5110,"0"-2"4509,-1 6 1,0-1 1086,-4 5 0,2 0-143,-6 0 0,5 0 2075,-5 0 0,4 11-1959,-4 2 1,2 4-93,-2 1 1,-2-2-331,7 6 1,-5 1 377,4 8 0,1 1-192,4 4 0,-1 2-485,1-3 1,5 7-262,-1 2 0,6 0-118,-2-4 0,4-1-457,1 1 1,0 3-17,0 1 1,0-1 221,0-8 0,1 3-86,4-3 1,-2-3 76,6-1 1,-5-3-39,5-2 0,-2-4 205,2 0 1,4-10 374,0 1 1,0-9 507,5 1 0,1-8 406,-2-1 1,5-11 103,-4 2 1,4-9-412,-5 0 1,1-3-1,-5-1 1</inkml:trace>
  <inkml:trace contextRef="#ctx0" brushRef="#br0" timeOffset="30">8230 13543 22442,'0'-20'-4429,"0"-4"3686,0 7 1,0-1 150,0 5 433,-6 0-24,4 5 0,-5 3 443,3 5-48,2 0 1,-4 5-632,6 4 0,-1 7 615,-4 2 1,4 4-150,-3-5 1,2 5 16,2-4 1,2 4-403,2-5 0,-1 5 305,6-4 1,-5 0-589,5-5 1,0-4 80,4-1 0,0-3 521,0 3-82,0-5 531,0 3 142,1-6 646,-1 0-468,0 0 0,0-4 299,0-1 0,-4 0-398,0 0 1,-5 4 204,5-4 377,0 4-874,4-5 0,0 5 61,0-4 0,-4 4-192,0 1-256,0 0 1,4 0-385,0 0 1,-4 0-117,0 0 208,-1 0 0,1 0-399,0 0 605,-6 0 0,3 0 1,-6 0-1</inkml:trace>
  <inkml:trace contextRef="#ctx0" brushRef="#br0" timeOffset="31">8085 13556 22442,'-13'0'-514,"5"-6"-1958,2 5 1689,6-5 0,2 6 1180,2 0 1,-1 5-644,6-1 0,-5 6-167,5-1 1,-1 4 77,0 5 1,3-2-398,-7 6 0,6 0-183,-1 4 1,-3 0 683,-2 1 0,2 4 23,-2-1 0,1 2-427,-5-1 0,0-3 292,0 3 0,0-3 220,0-2 1,-5-1 406,1-3 0,0 1-296,4-5 1,0-1-30,0-4 1,0 1 21,0-1 0,6 0 1,1 0-1</inkml:trace>
  <inkml:trace contextRef="#ctx0" brushRef="#br0" timeOffset="32">8862 13754 24695,'-8'-13'-4356,"1"5"3689,3 4 0,1 3 1867,-6 1 0,6 1-339,-1 3 1,2 4-1686,2 5 1,0-3 229,0 3 0,0-2-13,0 6 1,-6 2-36,-2-1 1,-4 5 1017,-1-1 1,0-1-314,-1 1 1,1-5-566,0 5 1,6-1-455,2 1 0,-1-3 967,2-6 354,0 0-445,4 0 0,6 0 0,1 0 1</inkml:trace>
  <inkml:trace contextRef="#ctx0" brushRef="#br0" timeOffset="33">9151 13609 25372,'8'-13'-2567,"-2"4"2064,-6 0-1259,-6 1 1,-2 0 1672,-5 4 0,0 2 517,0 2 1,-2 2 228,-2 2 0,1 4-323,-6 5 0,4 4-351,-4 1 0,6 1 228,-2-2 0,8-2-336,1 3 1,7 1 482,-3-2 0,5 1-830,5-5 0,2-4-101,6 0 0,2-5 65,2 5 1,4-6 183,5 1 0,-4-3 270,0-1 0,-5-4 246,5 0 1,-5-7 199,0 3 0,-8-8-237,-5-2 0,-2-1-43,-2 1 0,0-2-194,0-6 1,-6 1-526,-3 3 1,-7-6 13,-2 6 0,1-6-146,4 6 0,0 3-128,-1 2 1,3 2 268,2 2 0,2 5 529,2 4 338,4 3 339,-5 1 0,12 0 257,2 0 1,4 0 32,1 0 1,6 0 19,3 0 1,3 0-163,2 0 0,-1 0-31,0 0 0,1 0-268,-1 0 0,0 0 189,1 0 1,-6 0-801,1 0 1,-5 0-186,0 0 0,-7 0-507,-1 0 261,-6 0-222,3 0 807,-6 0 0,0 0 0,0 0 0</inkml:trace>
  <inkml:trace contextRef="#ctx0" brushRef="#br0" timeOffset="34">9481 13187 25259,'13'0'148,"0"0"0,4 6-820,1 3 1,5-2 585,-1 2 0,3 4-123,2 5 0,-3 1-661,-2-1 711,3 2 0,-4 11-55,5-1 0,-1 7-740,-3-2 1,-3 0-228,-6 5 0,-1-5 581,-3 5 1,-4 5-171,-5-1 1,-7 1 288,-6 4 0,-10-3 276,-8 3 1,-7 5-1194,-2 3 1398,18-28 0,-1 2 0,-3 5 0,-1 1 0,0-2 0,-1 0 0,-3 3 0,0-1 0,-2 2 0</inkml:trace>
  <inkml:trace contextRef="#ctx0" brushRef="#br0" timeOffset="35">21463 13556 25267,'-7'0'-1419,"1"0"1419,6 0 0,1 0 0,4 0 0,-2 0 0,5 0 0,-3-1-97,3-4 1,-3 4-6,4-3 0,-5 1-197,5-2 187,-6 4 1,7-6-400,-6 2-273,1 4 934,1-5-871,-5 0-927,5 4 2096,-6-3-2243,0 5 2676,0 0-531,6 0 0,1 0 157,6 0 0,5 0-502,-1 0 0,7 0 443,-2 0 0,-2 0 409,2 0 1,-1 0-897,1 0 0,-3 0 1272,-6 0 0,-4 0-1381,-1 0 16,-5 5-573,3-3 1,-7 4 209,-4-6 0,-6 0 544,-7 0 1,-7 4 142,-1 1 1,-1-1 2,-3-4 0,0 0-176,0 0 0,2 0 176,-3 0 1,8 0-133,1 0 1,6 0 680,-2 0 1,8 0 236,1 0-971,6 0-241,-3 0 165,6 0 1,6 0-18,3 0 0,3 0 90,1 0 0,6 0-53,3 0 1,-2 0 37,2 0 0,-1 0-2,1 0 0,-2 0 8,-2 0 0,-8 0 2,3 0 1,-7-4-533,3-1 641,-6 1-1275,3 4 1211,-6-6-1255,0 4 1,-6-3 852,-3 5 0,-3 0 340,-1 0 1,-2 0-142,-2 0 1,-2 0 423,-3 0 0,1 0-423,4 0 0,7 1 1491,-3 3-2199,8-2 1191,-1 10 1,8-5-1369,2 6 1,3-6 838,7-2 1,5 2 0,1 1 0</inkml:trace>
  <inkml:trace contextRef="#ctx0" brushRef="#br0" timeOffset="36">20199 13649 27374,'-7'-8'-4916,"1"2"1,1 5 5340,1-3-1750,0 2 2027,4-10-2387,0 5 1053,0-6 0,0 4-280,0 0-179,0 6 1,0-4 427,0 3-903,5 2 3539,-3-4-3288,4 6 3634,-6 0-332,0 0-858,6 0 1,1 5-374,6-1 1,2 1 249,2-5 0,4 0 147,5 0 1,-4 0-1307,0 0-1,-6 0 1102,2 0 0,-8 0-928,-1 0 10,-6 0 57,8 0 0,-11 0 404,0 0 0,-1 0-351,-8 0 0,-6 0-128,-7 0 0,0 0 1,-4 0 1,7 0 16,-7 0 0,2 1 149,-2 3 0,6-2 75,2 2 130,3-2-134,8-2-183,1 0-246,6 0-27,0 0 169,6 0 1,1 0-81,7 0 0,-1 0 5,0 0 0,0 0-38,0 0 1,-4 0-110,0 0 209,0 0-314,-2 6 1,0-5-104,-2 3-372,-4-2 1,5 4 289,-6 2 1,6 4-1,1 1 1</inkml:trace>
  <inkml:trace contextRef="#ctx0" brushRef="#br0" timeOffset="37">21621 13662 28005,'7'0'-3657,"-1"-2"4049,-6-2-5118,0 2 1919,0-3 3075,6 5 1,-5 0 0,5 0-1</inkml:trace>
  <inkml:trace contextRef="#ctx0" brushRef="#br0" timeOffset="38">21581 13728 29168,'14'-27'-8235,"0"7"6969,4 2 0,-4 9 1716,4 5-111,2 3 0,1 6 1,5 3-1</inkml:trace>
  <inkml:trace contextRef="#ctx0" brushRef="#br0" timeOffset="39">21621 13675 29404,'-6'-7'-9831,"5"-1"4485,-4 4 5356,4 2 16,1-3-869,0 5 1,0-2-354,0-2 426,0 2-1870,6-4 3234,-5 6 2195,5 0-1491,-6 0 148,0 0 1355,0 6-2821,0-4-38,0 9 4,0-9-1460,0 10-1297,0-11 396,0 5-192,0-6 2878,0 0-249,0 6 1,-2-3 462,-2 5 1,1 1-80,-6 4 1,2 1 149,-2-1 0,-2 0 30,2 0 1,-1 5-113,1-1 0,-1 1 529,5-5-3177,1 0 2800,4 0-1532,0 1 428,0-1 0,0-5 36,0 1 1,-2-4 212,-2 3 1,2-3 247,-2 4 0,3-1-428,1 6 0,-5 3 382,1 1 1,-2 5-5,2-1 0,2 3 216,-2 1 0,-2 1 4,1-1 0,-3-1 77,3-3 1,-1-2-427,2-2 0,3-3-45,-4 2 1,4-7 243,1-1-491,0-6 28,0 3 392,0-6 1197,0 0 1,-2 4-1271,-2 1 848,2-1-726,-3-4 2178,5 0 506,0 0-1654,5 0 0,-2 0 182,6 0 0,-4-6-1681,3-3 1,-5-2 0,3-2 0</inkml:trace>
  <inkml:trace contextRef="#ctx0" brushRef="#br0" timeOffset="40">21542 13728 29560,'0'-14'-4916,"0"1"1,-4 0-1572,-1 0 5585,-5 0 1497,3 5-170,-7 3 0,1 5 343,0 0 0,0 5-353,0 4 1,4 3-1335,0 1 0,2 0 1462,-2 0 0,2 1-425,2-1 1,4-3-102,-3 3 1,2-7-496,2 7 0,4-7 25,1 3 0,1-6-154,-2 1 1,-1-2 602,6-2 849,-6 0 0,7-2 979,-6-2-1091,7 2 1641,-10-9-2168,5 3 1,-6-5-1206,0 0-134,0 6 0,-7 1 1222,-7 6 0,-5-6 1,-7-1-1</inkml:trace>
  <inkml:trace contextRef="#ctx0" brushRef="#br0" timeOffset="41">18369 14044 30920,'0'-13'-4916,"0"-1"1,0 6-859,0-1 4881,0 0 516,0-4-12,0 0 164,0 5 114,0 3-2236,0 5 3379,-6 0 1,4 7-811,-2 6 0,1 2 48,-1 7 1,2 0-209,-2 4 0,-2 0 105,1 1 1,0-1-9,0 0 0,2-4 82,-5 0 0,3-4 66,-4 4 0,2-6-1087,-2 1 0,-1-2 973,6-2 0,-7 0 165,3 1 1,0-6 224,0 1 0,5-4-188,-2 3 82,4-5-300,1 3-565,0-6 0,0-6-122,0-3 0,0-7-30,0-1 0,0-5-152,0 4 1,0-4-96,0 5 0,-2-5 22,-2 4 1,1-4 395,-6 5 0,0-1 269,-4 5 0,0 4 969,0 0 1,0 5-54,0-5 0,-1 6 344,1-1 0,4 2 32,1 2 1,0 2 54,0 2 1,0-1-404,4 6 1,2 0-523,-2 4 0,3 0-661,1 0 0,5 1-97,4-1 0,3-5 287,1 1 1,2-1-28,2 0 0,-1 0-23,6-4 1,-6-2 82,2 2 0,-8-3 776,-1-1 1260,-6 0-753,3 0 1,-8-1-1116,-2-3 0,1 2-211,-6-2-453,6-4 454,-3 7 1,24-17 0,4 4-1</inkml:trace>
  <inkml:trace contextRef="#ctx0" brushRef="#br0" timeOffset="42">20120 13833 29339,'4'-9'-4916,"1"0"1,5 6 5244,-1-1-322,2-3 0,3 5 467,-1-2 0,1 2-14,4 2 1,-3-4-210,2 0 54,-2-1-334,-2 5 1,-4 0 1964,-1 0-1617,-5 0 536,3-6-1813,-6 5-1844,0-5 1587,0 6 1,0 2 718,0 2 0,6 3 0,1 6 0</inkml:trace>
  <inkml:trace contextRef="#ctx0" brushRef="#br0" timeOffset="43">5056 12845 19493,'2'-25'-2821,"2"3"1,-1 3 2066,6 6 1287,-6 0-285,8 5 0,-3-2-228,5 6 964,-6-1-700,5 5 0,0 0-414,5 0 0,2 0 567,-1 0 1,-1-4 71,10 0 0,-2-2-145,10 1 0,0 2-16,4-5 1,7-1 429,2-4-789,9-1 0,3 6-251,6-1 1,6 5 301,-36-1 1,2 1-1,5 2 1,2 1-288,1-1 1,0-1 0,4 2 0,1 1 230,-1 0 0,1 0 1,4 0-1,1 0-79,-1 0 1,0 0 0,6 0 0,1 0 70,-5 0 0,0 0 0,-1 0 1,1 1-109,0 1 0,0 1 1,-3-1-1,0 2 40,3 0 0,0 0 0,4 2 0,0-1-283,-4-3 0,0 0 0,1 2 0,1 1 358,0-3 0,0 0 0,-1 3 0,0-1 17,3-1 0,1-2 0,3 2 0,1-1 46,2-2 0,0 0 0,1-1 0,0 0-34,1-1 1,0 0-1,-2 1 1,0-1 90,3-2 0,-1-1 0,-3 1 0,0-1-362,2-1 0,-1-1 1,-2 1-1,1-1 388,-1 1 1,-1-1 0,-3 0 0,-1-1-10,1 0 0,-1-1 0,-4 1 0,0 1-99,1-2 0,-2 1 0,-2 0 0,-2 1 85,-6 0 1,0 1-1,-3 1 1,-1 1 130,-2-1 0,-1 1 1,32 1-274,-9-1 0,-5 2 67,-9 2 0,-4 0 305,-9 0 1,2 0-407,-6 0 1,4 5 349,-5-1 0,1 6-882,-5-1 1,-4-1 508,0 0 0,-6 1 93,2 4 0,-9 0 0,-3 1 0</inkml:trace>
  <inkml:trace contextRef="#ctx0" brushRef="#br0" timeOffset="44">5030 13201 24850,'-15'-6'-3824,"-2"-2"2810,15 1 0,-4 3 2074,6 8 0,0 5-2391,0 8 0,0 4 532,0 5 0,0 8 2156,0 6 1,2 6-1863,2 11 1,-2-2-598,2 2 1,-2 7 100,-2 2 1,0 9 786,0-1 0,0-35 0,0 0-281,0 0 1,0 1 0,-1 2 0,0 1 476,-1 1 1,0 0 0,-2-1-1,-1 0 77,-3 1 1,-2 0 0,1-1 0,-2 0 38,-2 1 0,0 0 0,-1 3 0,1 0 119,0-3 0,0 0 0,0 0 0,0-1-72,-1-3 0,1-1 1,3-2-1,0 0 190,-8 33 1,1-9-203,4-4 0,2-10-27,11-7 1,0-7-146,0-6 0,3-7-343,6-2 0,3-3 402,14-2 1,0-6 347,14-3 0,-1-2 13,14-2 0,3 0 317,9 0 0,9-6-427,-35 2 1,1-1 0,2 0 0,0 0-128,4 1 0,1-1 0,1-1 0,0 0 249,0 2 0,1 0 1,2-2-1,0 0 135,-1-1 0,1 1 0,3-1 0,0 1-242,1-1 0,0 0 1,3 3-1,0 0-153,-1-1 1,0 1-1,0 2 1,0 1-128,2-1 0,0 0 0,0 1 1,0 0-317,4 1 0,1 0 1,-1 0-1,1 0 259,2 0 0,0 0 1,2 0-1,1 0-18,1 0 1,1 0 0,1 0 0,1 0-13,1 0 0,1 0 0,-2 0 0,0 0-17,2 0 1,-1 0-1,0 0 1,-1 0-25,-1 0 1,0 0 0,0 0-1,0 0-68,-2 0 1,0 0 0,-1 2 0,0 1 6,-3-1 1,0 0 0,-5 1 0,0 0 61,1-1 1,-1 0 0,-7-1 0,-1 0-187,2 1 0,0 0 0,-6-1 0,0-1 211,0 1 1,-2-2 0,-3 1 0,-1 0-76,-3 0 1,-1 0 0,34 0 81,-7 0 1,-8-5 297,-5-4 0,-6-3 325,-8-1 0,-5-2-202,-3-2 1,-5-4 555,-4-5 1,-3-2-1033,-6-3 0,0-1 563,0-3 1,2-3-573,3 3 0,-4-3-99,4-2 1,1 1-47,-2-1 1,2 1-114,-1-1 0,-2-1-134,6-3 0,-4 2 328,3-7 1,-4 1-124,0-5 0,-2-1 224,-2-3 0,-1-3-167,-4-6 0,-2-1 101,-6-3 0,-1 31 1,-1 0-14,-1-2 0,-2-1 1,-2 0-1,-1 2-11,-4 2 0,-2 1 0,0-2 0,0 1 43,-1 0 0,-1 1 1,0-4-1,-2 0-125,-1-1 0,-1 0 0,1 1 0,0 0 187,1 4 1,1 0 0,0 0 0,2 1-95,1 0 1,1 1 0,-12-32-232,3-3 0,5 5-25,8 8 0,3 2 293,6 11 0,6 1 158,3 8 0,0 3 0,1 6 0,0-1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3:36:53.401"/>
    </inkml:context>
    <inkml:brush xml:id="br0">
      <inkml:brushProperty name="height" value="0.053" units="cm"/>
      <inkml:brushProperty name="color" value="#FF0000"/>
    </inkml:brush>
  </inkml:definitions>
  <inkml:trace contextRef="#ctx0" brushRef="#br0">13971 15216 23276,'6'-13'-2399,"1"0"0,5 0 2534,-4 0 0,3 4 1029,-7 0-1809,6 6 1519,-3-9-1158,7 11 549,-1-5 578,-6 6-454,5 0-395,-11 0 0,7 0-452,-4 0 868,-3 0-660,5 0 0,-4 0 590,2 0-420,-2 0-289,9 0 0,-5-1 789,3-4 0,3 4-107,-4-4 0,0 4-177,1 1 1,-1-4 234,6-1 1,0 1-201,4 4 0,-4 0-163,4 0 0,2 0 12,2 0 1,2 0-6,-2 0 1,3-5-194,-4 1 0,9 0-9,0 4 0,1 0 111,-4 0 0,3-2-191,1-2 1,1 2 199,-1-2 1,-2 2 100,6 2 0,-4 0-58,4 0 0,0-4 136,5 0 0,-1-1-247,1 5 0,-2 0 65,-3 0 0,3 0 70,-3 0 1,-1 0-74,1 0 0,0 0 5,4 0 0,-3 0 91,-1 0 1,0 0-14,4 0 1,1-1-22,-1-4 1,1 4 56,-1-4 1,2 4 1,3 1 1,-1 0-34,5 0 1,-4-1 61,4-4 0,-1 4-20,1-4 1,3 4-51,-2 1 0,0-2 29,0-2 0,2 3-43,-3-4 0,-1 4-56,1 1 0,-4 0 41,4 0 1,-5 0 14,1 0 0,-3 0-57,-2 0 0,2-5 102,3 1 1,-2-1-7,7 5 1,-5 0-92,4 0 1,-4-4 97,4 0 0,-4-5 93,4 5 1,-4-5 17,4 4 0,1-3-5,3 3-1,-3-4 8,-1 5 0,-4-5-102,4 5 0,-8-1-30,3 5 1,-9 0-1,6 0 1,-5 0-93,0 0 0,1 0-50,-5 0 0,1 0-2,-1 0 0,-2 0 34,6 0 0,-5 0-14,0 0 0,4 0-4,1 0 1,3 0 78,2 0 1,1 0 52,3 0 0,1 0-14,3 0 1,2 0-1,-6 0 1,4 0-17,-4 0 1,-2 5-89,-6-1 0,-4 2-132,-6-2 0,-1-2 91,-3 2 0,-2 2-138,-2-1 1,-6 3-146,5-3 1,-9-1 202,5-4 0,-3 5-139,3-1 1,-4 0 116,0-4 0,-5 0 493,5 0 77,-6 0-15,8 0 1,-8 0 22,6 0 0,-4 0 688,3 0-504,1-6 735,4-1-79,0-6-1091,1 0 1,-6 1-155,1 3 1,-6 2-567,1 3 855,4 2 1,-5-5-292,6 2 0,-5 4 492,5-3-216,-6 2-170,2-4 153,1 5 0,-4-11-645,2 3 0,2 2 657,-2-2 0,2 5-647,-1-5 0,-2 0 158,5-4 0,-5 0-506,2 0 1,1 0 79,-2-1 1,5 1 80,-5 0 0,5-6-57,-5-3 0,5 2 707,-5-2 1,1-2-496,-5-7 0,4 2-43,1-6 1,0 0 169,0-5 1,-2 2 261,6 3 0,-5-7-80,5 2 0,-2 2-29,2 3 1,2 1 192,-2-1 1,-1-1-40,0 5 0,-5-4 71,2 4 1,1 0 10,-2 5 0,-1 0-236,-8-1 1,-2 1-315,-6 0 1,4-1 17,0 1 1,1-2-89,-6-3 1,3 3-54,2-2 0,-1 0 201,5 0 1,-3 2 141,3-3 1,-4-1-84,5 1 1,-2-4 256,2 4 1,2 1 323,-2 3 0,2 1 85,2 0 0,0 1-58,0 3 1,0-2 5,0 7 0,5-5 92,-1 4 0,2-1 96,-2 2 1,-2 2-97,2-3 0,-2 2-192,-2-1 1,0 2-71,0-2 0,-5-3-231,1 3 0,-6-6-206,1 1 0,3-3 210,2-2 0,2-3-91,2-1 0,0-6-28,0 2 1,3-4 249,6-5 0,-5 3 198,10-3 1,-4 4 129,3 5 0,-4-1 180,0 5 1,-7-4 7,3 4 1,-4 2-266,-1 7 0,0-2-95,0 7 0,-4-1-412,0 5 1,-7 0 64,2 0 1,-7 4 369,-1 0 0,-2 0-156,1-4 0,2 4 148,-6 1 0,5-1 50,-5-4 0,4-1 25,-4 1 1,6 0 19,-1 0 0,-2 0 318,1 0 0,-1 1-96,1 3 0,4-3-498,-4 4 1,2-4-43,-1-1 0,0 4 105,-4 0 1,3 5 165,-4-5 0,0 6 240,-4-1 1,-1 2 91,1 2 1,-6 0 42,-3 0 0,-3 0-126,-2 0 1,1 0 73,-1 0 1,-1 0 71,-3 0 1,3 0-193,-2 0 1,-3 0-110,2 0 1,-5 0-178,0 0 0,-2 0-118,-2 0 1,-4 2 10,0 2 0,-6-3 28,2 4 0,-5-4-35,-4-1 0,1 2 28,32 0 0,-1 0 1,-36 0-4,35-1 1,-1 2 0,-2 0 0,-1 1 22,-1 1 1,0-1 0,-1 0 0,-1-1 0,0 2 1,0-1 0,1 0 0,0 1 2,1 1 1,0 1 0,-2-1 0,1 0-27,1-2 1,0 1 0,2 0 0,-1 0-12,2-3 0,-1 0 1,2 3-1,1-1 23,2-2 0,-1 0 0,0 3 0,-1-1-15,1-2 0,1 1 1,-36 5-11,36-5 0,0-1 0,-37 7-28,37-7 0,0 0 0,-1 0 1,0 0-56,-33-2 0,-3 2 7,4 2 0,31-3 1,0 0 40,-1 1 0,1 0 0,2 1 0,-1 0 6,-1-1 1,-1 0-1,-31 9 46,33-7 1,1 0 0,-33 4-12,33-4 0,-1 0 1,-32 5 28,33-2 0,-1-1 0,-30 8 39,-3-1 1,9 0 86,0 0 1,7 0 10,-3 0 0,10-4-60,4 0 1,5-6-89,4 1 1,2-2-137,7-2 1,1 0 188,3 0 1,2 0-260,2 0 62,4 0 1,-5 0-55,5 0-40,7-6-1524,1 5 1044,6-5-367,0 6 0,-4 6 669,0 2 1,-1 4-327,5 1 0,0 5-137,0-1 1,-4 7 194,-1-2 0,1 3-114,4 1 0,0 5 590,0-1 0,0 3-374,0-3 1,4 3 526,1 2 0,5 3-674,-1-3 0,2 3 288,3 1 1,-3 1 195,-2-1 1,3 5-153,-3 0 1,2 6 39,2-2 0,1 4 74,-1 0 1,-1 11 79,-4 3 0,-2 4 262,-6 1 1,-1 2 57,-1-34 0,-1 1 0,-2 0 0,-1 0 80,-2 2 0,-2 0 1,-1 0-1,-1 1 18,0 1 0,2 0 0,0-4 1,1-1 139,-9 31 1,3 0 12,2-4 1,2-3-31,2-10 0,-1-2-88,5-3 1,-4 2-119,5-6 0,-5-5-72,5-3 0,-1-3-261,5 2 0,0-2-101,0-7 0,0 0 10,0 1 1,0-1 80,0 0 1,0 5 70,0 0 1,0-1 37,0-3 0,0 4-37,0-1 0,0 1-24,0-5 1,2-4-55,2 0 1,-1-6-148,6 2 0,-6-3 0,4-4 139,-2-2 118,-4-3 0,5-7 972,-6-4 0,0 1-744,0-9 1,0 2-195,0-6 0,4 2 228,1 2 0,-1 4-106,-4 0 1,0 8 289,0 1 1,-12 23 0,-2 12 0</inkml:trace>
  <inkml:trace contextRef="#ctx0" brushRef="#br0" timeOffset="1">22609 14518 21213,'7'0'249,"-1"0"-234,-6 0 405,0 0-280,0-6-2517,0 5 776,0-5 898,0 6 0,0 1-1114,0 4 894,0-4 0,0 7 17,0-4 1,-2-3 756,-2 4 0,2-2-686,-2 1 2374,3-2-1382,1 9 0,0-8-151,0 6 0,0-5 5,0 5 1,0-4 13,0 3-14,0 1 1,0 4-752,0 0 1,0-4 311,0 0 1,0-5-1101,0 5 1434,0 0 1,0 4 210,0 0 0,0-4-94,0 0 1,0-5 174,0 5-131,0 0 12,0 4-15,0 0 0,0 0 61,0 1-96,0-1 0,4 0-294,0 0 1,5-4 228,-5 0 1,7-1 519,-3 6-678,-2-1 1,5 0-5,-7 0 0,0-4-297,-4 0 471,0-1 5,0 6 1,-1-1 523,-4 0 1,-2-4 321,-6 0 0,0-2-20,0 2 0,4 1 208,0-6 0,6 2 229,-1-1 736,-4-4 303,7 5-1721,-5-6 899,6 0-1086,0 0-1583,0 6 0,-4-3 824,-1 5 1,-5-3 600,1 4 1,-2 1-254,-3 7 0,-5 4 0,-1 5 0</inkml:trace>
  <inkml:trace contextRef="#ctx0" brushRef="#br0" timeOffset="2">27191 14650 26102,'0'-13'-4916,"0"5"1,0 1 662,0 3 2853,0 2 671,0-10 216,0 11 319,0-5 0,0 5-107,0-4-1756,0 4 1962,0-5 123,0 6 2100,0 0 22,-6 0 23,4 0-6,-3 0 17,-1 0-219,4 0 153,-4 0-133,6 0-1938,0 0 1,5 1-644,-1 4-910,1-4 289,-5 11 0,4-9 319,0 6 1,1-5-253,-5 5 0,0-5 161,0 5 1,4-5 88,1 5 0,-1-4-566,-4 3 142,0-5 1126,0 9 1,0-9 714,0 6-564,0-6 1,0 4 316,0-3 0,0-1-203,0 6 1,-4 0 300,-1 4 1,-1-4-78,2 0 1,2-1-38,-2 6 0,3-1-208,1 0 1,0 0-49,0 0 0,0 0-13,0 1 0,0-1 14,0 0 1,0 0-10,0 0 1,0 0-390,0 1 0,0-1-124,0 0 0,-2-4 564,-2 0 0,-2-1 446,-3 5 0,-3 1 124,4-1 0,-4 0 93,-1 0 0,-3 0 75,3 1 1,-4-1-109,9 0 1,-3-4 60,3-1 1,0 0 593,4 1-1141,2 2-619,-3-3 1,5 0-306,0 1 0,1-4-224,3 3 0,-1-5 500,6 2 0,0-4 553,4-1 0,0 0-106,0 0 0,1 6 1,-1 1-1</inkml:trace>
  <inkml:trace contextRef="#ctx0" brushRef="#br0" timeOffset="3">27125 14663 26132,'0'-13'-8899,"0"0"6731,0-1 1,0 6 1261,0-1 0,0 0 576,0-4 1,0 4-154,0 0 113,0 6-179,0-2-1359,0 5 3757,0 0-1830,0 5 1,-2-2 437,-2 6 0,-2-4 402,-3 3 0,2 0-192,3 0 0,2 4-379,-2-3 1,2-2-175,2 2 1,0-5-75,0 5 1,0-4-1990,0 3 1720,6 1 1,2 4-108,5 0 0,0-1-136,0-3 1,0 3 161,0-4 1,2 3 455,3-2 1,-4 2 141,4-2 1,-4-3 283,0-2 1,-6 2-129,1-2 1,-4 1 418,3-5 1,-3 0 55,4 0 1,-7-2-372,3-2 0,1 1 1296,-2-6-1806,0 1 1,-4-6-237,0 1 1,0 4-609,0 1-5,0 5-361,0-3-606,0 6 1552,0 0 0,-5 0 62,-4 0 0,-4 6 742,-5 2 0,-4 4 252,-9 1 0,-8 2 1485,-9 3-1706,-9-4 1,-3 11 0,-6-4 0</inkml:trace>
  <inkml:trace contextRef="#ctx0" brushRef="#br0" timeOffset="4">15024 2912 9706,'0'-14'-1733,"0"7"2005,0-5 144,0 5-305,0-6-20,0 0-44,6 5 1,-3-2 40,6 6 1,-5-5-57,5 5 0,-5-1 57,5 5-65,-6-6 1,4 5-5,-2-4-97,-4 4-61,11 1 173,-11 0-198,11 6 121,-5-5 15,6 11 1,1-11 4,-1 4 0,1 1-6,4-2 0,-3 0-9,2-4 1,-1 5 15,2-1 1,-8 5 8,3-5 0,-7 8 349,3 1-325,-6 0 0,1 14 17,-8-1 285,2 1-1,-15 16-244,8-7 1,-14 10 31,5-2 0,-4-3-84,4 3 0,1 0-16,4-4 0,1 1-44,3-11 1,3 1-244,6-5 1,2-5 85,2-3 1,8-4-154,6-1 0,5-5-140,-1-4 158,3-2 180,1-2 0,0-6-24,1-3 0,2-7-32,-3-2 1,2 1-122,-10 3 332,-1 1 0,-4-6 0,1-1 0</inkml:trace>
  <inkml:trace contextRef="#ctx0" brushRef="#br0" timeOffset="5">14985 3478 8448,'-8'-13'-437,"2"0"343,6-1 1,2 6-52,2-1 1,11 0-16,11-4 0,2-2-221,7-2 1,2 2 380,7-2 0,-3-4 0,4 1 0</inkml:trace>
  <inkml:trace contextRef="#ctx0" brushRef="#br0" timeOffset="6">15761 3294 8115,'-13'0'-813,"6"0"1454,1 0-560,6 0-28,0 0 0,2-5-30,2 1 0,0-6-154,10 1 1,-3-3 114,11-1 1,-4 0-20,4 0 1,-5 4-77,5 0 140,-6 0-12,3 2 0,-1-3 57,-1 5-73,1 1 0,-9 4 102,-1 0-90,-5 0 58,3 6 1,-6 1 112,0 6 1,0 2-64,0 2 0,-4-2 128,0 3 0,-5 1 24,4-2-165,1 7-21,-2-10 1,5 7-216,-4-4-48,10-2 180,-4 4 1,12-6-139,0 0 0,2-4 1,7 0 0,0-6-249,4 1 1,2-2 20,3-2 1,-5 0-71,0 0 1,-1-5-95,-7 1 525,-1-6 0,-3 2 0,-3-5 0,-2 0 0,3 0 0,-5 0 0</inkml:trace>
  <inkml:trace contextRef="#ctx0" brushRef="#br0" timeOffset="7">16328 3135 8321,'13'-13'-254,"0"0"0,-4 1-890,0 4 1074,-7-4 948,4 10-158,-6-3-553,0 5-17,0 0 0,0 5 27,0 4 0,-1 4-22,-4 5 1,3 2-54,-7 7 0,6-1-88,-2 1 0,4-6 77,1 1 1,0-4-117,0 4 0,0-6-202,0 2 96,6-10 68,1 4 0,6-10-170,0 2 88,1-3 0,-1-2 13,0-3 1,0 1-38,0-6 146,0 0 1,-4-4-27,0 0 0,-2 0 7,2-1 0,-2-3 6,-2-1 1,-4-4 62,4 5-46,-4-1 1,-1 5-17,0 0 233,0 0-208,0-1 0,-1 6 503,-4-1-319,4 6 0,-6-1-80,2 8 0,2 5-32,-6 8 0,6-1 16,-1 6 1,3 0-35,1 5 1,1-5-228,3 0 228,4-6 1,5 3-144,0-6 33,6 0 0,-4 0-300,2 0 201,4-5 1,-5 2-53,6-6 0,-6 2-566,2-1 131,2-4 167,-5 5 484,4-6 0,-6-6 0,0-1 0</inkml:trace>
  <inkml:trace contextRef="#ctx0" brushRef="#br0" timeOffset="8">16788 3109 8417,'-5'-13'549,"3"0"-207,-4 5-301,6 3 1,6 5-516,3 0 278,-3 0 109,6 0 1,-5 1-58,6 3 1,-4 5 181,0 9 1,-7 1 36,3 3 1,1 3-22,-2-3 0,0 1-122,-4-1 1,5 1-62,-1-5 183,1 5 4,1-8-215,-5 4 183,5-12 3,-6-1-6,0-6-41,0 0 1,0-6-13,0-2 1,0-6 2,0-3 1,0 1 4,0-6 0,0 4-7,0-4 1,1 5 5,4-5 15,-4 6 136,5 3 294,-6 1-309,6 4 256,-5 1-237,5 1 1,-4 12 8,2 3 1,-1 3-73,6 1 1,0 4 29,4 1 1,0 1-296,0-1 121,0-4 1,5 7-403,-1-4 294,1-2 0,-1 4-61,1-6 0,-2 0-181,-7 0 1,1-4-360,-6 0 784,1 0 0,-5 4 0,0 0 0</inkml:trace>
  <inkml:trace contextRef="#ctx0" brushRef="#br0" timeOffset="9">17144 3149 8417,'7'0'-562,"-1"-6"562,-6 4 0,0-4 0,0 6 0,0 0 0,2 6 13,2 3 1,-3 3 2,4 1 0,1 2 30,-2 2 1,1-1 6,-5 6 0,0-4-121,0 4 80,0-6-62,0 9 0,5-11-119,4 4 1,-2-5 169,2-4-1,6-3 0,5 0 0,7 1 0</inkml:trace>
  <inkml:trace contextRef="#ctx0" brushRef="#br0" timeOffset="10">17605 3004 9790,'-6'-12'115,"-3"3"-44,-2-2 0,2 9 373,0-2-189,6-4-448,-3 7-189,6-11 0,0 5 250,0-6 0,0 0-173,0-1 1,0 1 112,0 0 0,0-5 109,0 1 1,0-5-1,0 4 7,0 1 1,0 4 122,0-1 1,0 6-95,0-1 394,0 6-269,0 9 0,-6 8 153,-2 13 0,-4 5 95,-1 3 1,4 2 364,0-2-440,0 9 0,2-8 188,3 13-960,2-7 619,2 3 0,2-8-167,2 3 1,-1-5 69,6 4 0,0-1-260,4-7 0,0 4 92,0-4 1,-1 0-202,-3-5 0,2-5 16,-2-4 0,-3-2 461,-2-2-852,-2 0 365,-2-6-298,0-1 204,0-6 1,-5-3 471,1-5 0,-12-7 0,1-11 0</inkml:trace>
  <inkml:trace contextRef="#ctx0" brushRef="#br0" timeOffset="11">17526 3465 8499,'-13'-13'38,"0"5"217,-1 4 428,1 2 69,0 2 84,6 0-328,1 0-504,6 0 1,3 0-215,6 0 1,7 0-119,14 0 0,7-5 328,11-4 0,12-9 0,-23 8 0,-1 0 0</inkml:trace>
  <inkml:trace contextRef="#ctx0" brushRef="#br0" timeOffset="12">19712 3096 8399,'-6'-7'-1549,"4"-1"2002,-2 4 65,2 2 125,2-3-425,0 5 121,-5-6 11,3 4-164,-4-4 149,6 6 297,0 0-681,6 0 1,-3 2 140,6 2 1,-5 4-94,5 5 0,0 4-60,4 1 28,0 5 0,5-2 120,-1 5-272,1 1-44,-5-1 230,6 0 0,-3 1-17,6-1 1,-6 0-5,2 1 0,-4-5-15,0 0 1,-1-6 28,0 1 1,-4-2 5,-1-2 1,-5 0-90,2 0 85,-4-5-123,-1 3-255,0-9 76,0 4-445,0 0 285,0-5 134,0 5 1,5-12-74,-1-3 405,0-2 0,2-3 0,2 1 0</inkml:trace>
  <inkml:trace contextRef="#ctx0" brushRef="#br0" timeOffset="13">20028 3188 8399,'-2'-9'-88,"-2"1"1,2 3-184,-2-4 507,3 7 140,-5-4-419,4 6-117,-4 0 349,6 0 44,0 0-31,-6 11 1,-1 0 149,-6 11 1,0 1-191,0 8 1,0-2 31,-1 6 0,-3-3-127,-1 8 1,-4-8-125,5 8 1,-5-10-89,4 1 96,1-3 0,4-2-107,-1 1-241,1-7 174,0-1-74,6-6 1,-4 0-592,7 1 435,0-7 0,10 3-540,2-5 993,4-1 0,7-10 0,2-1 0</inkml:trace>
  <inkml:trace contextRef="#ctx0" brushRef="#br0" timeOffset="14">20317 3425 8477,'0'-13'68,"0"6"-79,0 1 1,2 6 205,2 0 1,4 0-122,5 0 1,0 0-85,0 0 21,6 0-56,-4 0 0,4 0-52,-6 0 49,0 0 0,0 0-6,0 0 1,-4 0-28,0 0 1,-5 0-434,5 0 304,-6 0 0,4 0-410,-2 0 460,-4 0-30,5 0 260,-6 0-10,0 0-110,-6 0 1,3 1 217,-6 4-359,7-4 191,-4 5 0,0 0 0,-1 1 0</inkml:trace>
  <inkml:trace contextRef="#ctx0" brushRef="#br0" timeOffset="15">20304 3689 8480,'-13'0'784,"6"0"-677,1 0-322,18-6 1,2 3 128,13-6 1,-6 0-123,1-4 0,5-1-319,3-4 230,-5 3 55,0-4 1,-6 6-77,3 0 1,-1 1 317,-4 4 0,-2-10 0,4 3 0</inkml:trace>
  <inkml:trace contextRef="#ctx0" brushRef="#br0" timeOffset="16">21055 3280 8534,'0'-13'566,"0"0"-379,0 0-34,0 0 0,0 0-124,0-1-46,0 1 0,6-4 36,2-1 1,0-1-220,0 1 0,0-1 169,1-3 1,1-1-73,-6 5 0,1-3-135,-5 3 242,0-5 1,0 4-75,0-3 1,-5-2-103,1 7 218,-6-1 0,2 9 116,-5 0 1,-2 6-120,-2-1 1,2 3 12,-2 1 0,-2 5 65,1 4 0,-4 4 178,5 5 1,-1 3 222,5 5-295,0 0 0,4 2-64,0 3 0,6-3 26,-1 2 0,2 3-160,2-3 1,6 1 114,3-5 0,3 1-153,1-1 0,-1 0 131,-4 1 0,4-1-212,-3 0 23,3-5 0,1 4 13,0-3 0,-4 1-177,-1-1 0,0 3-472,1-3 388,-4 3-4,-5-5 1,2 4-214,2-7 1,-2 5 50,2-4 1,-2-1-770,-2-3 620,0-7 630,0-1 0,-2-6 0,-2 0 0,2-6 0,-4-1 0,1-7 0,-1 1 50,-3 0 1,-1 4 137,5 1 203,-5 5 131,3-9 0,-5 9 138,3-6 192,3 6-601,6-8 0,2 8-133,2-6 0,4 4-419,5-3 231,0-1 0,2 0-883,2 0 685,-2 1 1,10-6-99,-3 1 366,2 0 0,9-6 0,0-2 0</inkml:trace>
  <inkml:trace contextRef="#ctx0" brushRef="#br0" timeOffset="17">21595 2912 8413,'0'-21'0,"0"2"-711,0 6 489,0 5 0,-2-2 697,-2 6 1,-4-1-47,-5 5 0,0 0-377,0 0 0,-6 8 68,-3 5 1,-3 6 62,-1 7 1,-1 2 79,1 3 0,0 3 133,-1 5 1,3 1-110,2-1-747,3 7 641,11-6 0,2 4-142,6-8 0,0 0 175,0-5 1,6 3-357,3-8 1,7 2 98,2-11 1,4 4-695,-5-8 502,7 3 1,-8-10-213,6 3 73,-6-3 0,7-6-360,-5 0 0,1-2 14,-2-2 403,-2-4 1,4-6 316,-6-4 0,6-8 0,2-8 0</inkml:trace>
  <inkml:trace contextRef="#ctx0" brushRef="#br0" timeOffset="18">21700 3017 8413,'-9'0'355,"0"0"735,1 0-293,0-6-270,2-1 0,8-2-398,2 0 1,4 5-271,5-5 0,0 6 97,0-1 1,0-2 105,0 1 1,1 1-124,-1 4 0,-4 0 83,-1 0 1,0 2-276,0 2 1,3 3 132,-7 6 0,0 1 91,-4-1 1,-1 6 88,-3 3-46,-4 3 0,-5 5 172,0 1 0,0 4-179,0-4 1,-1 0 162,1-5 1,5 0-121,-1 1 1,6-2-58,-2-3 1,4 1 85,1-5 1,6-1-290,3-4 104,2 0 1,7-1-83,-1-3 64,7 3 1,-4-11-340,7 4 0,0-10 157,4-4 0,-3-2-370,3-3 0,-5 0 195,-4-4 0,-3 4 29,-6-4 0,-1-1 452,-3 1 0,-4-5 0,-10 3 0,-3-7 0</inkml:trace>
  <inkml:trace contextRef="#ctx0" brushRef="#br0" timeOffset="19">21713 3294 8395,'-20'0'-337,"-5"0"624,10 5-210,2-3 1,9 2-371,8-8 189,9 2 1,8-9-75,5 2 0,0-3 198,1-1 1,3-2-719,1-2 698,6-4 0,-10-5 0,6 0 0</inkml:trace>
  <inkml:trace contextRef="#ctx0" brushRef="#br0" timeOffset="20">22016 2740 8395,'-7'-6'449,"1"-1"-176,12 0 1,2 1-283,10 6 147,-3 0-35,9 6 0,-4 1 156,1 6 1,3 6-108,-7 3 0,1 9 164,-5 4 0,-1 3 33,-3 2-122,2-1 1,-5 5 198,3 0 1,1 4-358,-5-4-12,-1 6 1,0-9 297,1 3-688,-1-3-28,-10-7 166,-1-2 0,-5-6-108,4 0 1,-4 1 20,3-1 1,2-4-106,-2 0 0,6-4 387,-1 4 0,2 0 0,2 4 0</inkml:trace>
  <inkml:trace contextRef="#ctx0" brushRef="#br0" timeOffset="21">23938 2991 9021,'-1'-12'-1737,"-3"3"1746,2 3 72,-4 0 0,6 3-156,0-5 1,6 5-158,3-2 0,-2-1 35,2 2 122,-6 0 178,3-2 59,0 4 84,-5-3 515,5 5-329,-6 0 1809,0 0-2053,0 5 1,0-2 64,0 6 1,0-5-61,0 5 1,1 4-19,4 5 0,2 5-85,6-1 1,2 3-155,2 2 0,2-1-25,3 0 1,3 1-244,-3-1 0,2-4-233,-2 0 264,-3-6-57,0 3 0,-9-6-709,3 0 667,-9 1 0,2-6-36,-6 1 1,-1-6 115,-4 1 1,-2-2 66,-6-2 0,4-2 253,0-2 0,5-3 0,-5-6 0,6-6 0,-3-2 0</inkml:trace>
  <inkml:trace contextRef="#ctx0" brushRef="#br0" timeOffset="22">24189 2912 8415,'-9'-8'127,"0"4"0,0 2 195,-4 2 1,-6 2 16,-3 2 1,2 9-113,-2 9 0,0 8-133,-5 0 1,3 8-21,2 2 1,-2 1-299,7 7 0,1-5-657,7 1 230,-3 2 531,11-10 0,-4 2-882,10-12 673,2 0 1,12-5-543,3-4 871,9-8 0,2-3 0,7-6 0</inkml:trace>
  <inkml:trace contextRef="#ctx0" brushRef="#br0" timeOffset="23">24518 3175 8322,'-6'-13'0,"4"0"429,-2-1 24,3 7-449,1 1 1,5 2-357,4 0 1,7-5 229,2 4 1,4-5-93,-5 1 0,5 2 142,-4-2 1,-1 5-142,-3-5 1,-1 5 477,0-5-259,0 6 163,-6-3-133,5 6 121,-5 0 326,7 0-210,-7 0 1,-1 6 134,-6 3 0,0 2-153,0 3 1,-5 3 90,1 1 0,0 4-131,4-5 4,0 7-172,0-10 0,1 5-107,3-5 0,5-3 80,9-2 0,2 1-136,7-5 1,-1-1 61,0-4 1,2-6-176,3-3 1,-2-4 111,6-4 0,-6 1-109,2-6 1,-7 1 32,-2-1 144,-6-3 0,1 6-294,-8-3 163,3-3 1,-9 9-38,5-6 1,-5 6-236,2-1 1,-4 6-244,-1 3-76,0 5 771,0-3 0,-6 0 0,-1-1 0</inkml:trace>
  <inkml:trace contextRef="#ctx0" brushRef="#br0" timeOffset="24">25453 2793 8364,'-13'0'0,"-1"1"0,1 4 0,0 2 0,0 6 0,6 6 0,2 3 0,4 3 0,1 2 0,0-1 304,0 0 0,1 2 275,4 3-499,2-9-30,6 8 1,-1-13 28,-4 5 1,4-6-50,-3 1 1,1-2-100,-1-2 0,3-1-136,-4-4-428,-2-2 58,0-6 334,-6 0-414,0 0 176,-6 0 0,-1 0 255,-6 0 0,-2-6 224,-2-2 0,1-1 0,-6-4 0,6 3 0,-2-8 0,3 3 0,2 2 0,6-6 0,-5 4 0,9-8-47,-6 5 150,7-5 1,-4 7 511,6-6-379,0 0 0,0 2 79,0 2 1,1-1 2,4 1 0,2 1-148,6 4 1,0-5-7,0 1 0,5 0-160,-1 9-119,1-4 232,1 5 0,0-1-229,3 4-76,3-3 230,-11 5 1,11-4 6,-3 6 1,-3 5 5,-1-1 1,-3 6 17,-2-1 1,-2 3-81,-2 1 1,-3-4-31,-6 0 1,0-1 57,0 5 33,0 1-15,-6-7 0,-1 5-267,-6-4-49,0-2 126,-7 6 0,6-9-241,-4 6 1,2-5 4,-1 5 0,6-6-513,-2 1 900,9-2 0,-8-2 0,5 0 0</inkml:trace>
  <inkml:trace contextRef="#ctx0" brushRef="#br0" timeOffset="25">26124 2569 8302,'0'-13'-310,"-1"1"-681,-4 3 1137,4 3 1,-6 6 652,2 0 0,4 2-137,-4 2-451,-2 4 0,-5 11 410,-5 3-303,-7 8-102,4 4 1,-11 6-16,0-1-80,1 1 1,5-1-42,3 1 1,3-1-147,6 1 1,5-2-12,4-3 1,3 1-290,1-5 1,1 0-573,3-5 498,10-5 201,0 4 0,11-11-611,-3 4 563,-3-3 1,6-8-172,-3-3 1,-2-2 128,2-2 0,-1-2 329,1-2 0,3-3 0,-5-13 0,6 0 0</inkml:trace>
  <inkml:trace contextRef="#ctx0" brushRef="#br0" timeOffset="26">26190 2806 8302,'-13'0'0,"4"0"943,0 0-547,6 0 0,-2 2-248,5 2-120,0-3 1,7 11 38,6-3 0,6 3-185,7 1 0,7 0 162,2 0 0,-2 0-25,2 1 1,-1-6-22,1 1 1,2 0-155,-6 4 0,1-1-209,-2-3 197,-2 2 1,3-5-334,-9 3 0,-3 1-93,-6-5 100,0 5-13,-5-9 1,-3 7 506,-5-4 0,0-3 0,-5 5 0,-3-6 0</inkml:trace>
  <inkml:trace contextRef="#ctx0" brushRef="#br0" timeOffset="27">26598 2819 8302,'0'-13'-39,"0"0"0,0 0-42,0 0 621,-6 5 0,-1 2-398,-6 6 1,0 2 63,0 2 1,-6 5 19,-3 9 0,-3 2 5,-2 6 1,1 7-32,0 2 0,-1 1-138,1 0 1,6 2 3,2-3 1,5-3-243,4-1 0,3-5-718,6-4 626,0 3 0,6-11 66,3 4-304,3-9 253,1-3 0,1-2-385,4 0 1,-2-1-79,6-7 716,0-3 0,4-12 0,1-2 0</inkml:trace>
  <inkml:trace contextRef="#ctx0" brushRef="#br0" timeOffset="28">26769 2556 8347,'0'-13'893,"-5"-1"-231,3 7 0,-2 1-349,8 6 0,3 0-258,7 0 0,3 2 106,1 2 0,4 3-226,-5 7 1,7 3 574,-2 1-340,-3 11 26,5-7 1,-9 16 161,3-3-223,-4 3 1,-5 2-134,0-1 4,-6 1 1,4-1 77,-3 1 1,-2 2 0,2-2 1,-2 1 18,-2-10 1,-5-1-184,1-3 0,-6-1 120,1 0 56,-3 1-115,-1-7 0,1-1-393,4-6 272,-4 1-355,5-1 1,-2-2-1443,0-2 1936,6 3 0,-3-5 0,6 6 0</inkml:trace>
  <inkml:trace contextRef="#ctx0" brushRef="#br0" timeOffset="29">15669 4374 8359,'0'-19'0,"0"4"-861,0-2 622,0-4 0,0 6 170,0-2 1,0 2 184,0 2 1,0 4 179,0 1-99,0-1 129,0 1-215,-6-3-189,-1 9 122,-6-4 0,1 12-119,3 3 0,-2 3 68,2 1 0,-3 5-25,-1-1 0,-2 8 147,-2 1 1,1 7-94,-6 6 0,1 1 64,-1-1 1,-2 2 2,2 3 1,-3 3-114,-2 6 1,1 4 132,0 0 0,-5 7-325,0 2 0,14-30 0,-1 1 263,3 5 1,-1 0-1,0-2 1,0 2-16,1 1 0,0 1 0,-1 1 0,-1 0-61,0 3 1,-1 0 0,0-1 0,0 0 63,2 1 1,1 1 0,-1-2 0,1 1-57,2 0 1,0 0 0,0 0-1,0 0 53,-1 2 1,1 1 0,2-3 0,2 0-1,0 3 1,0-1-1,0 0 1,-1 0 1,1 0 1,1 1-1,0 1 1,2 0 6,2-2 1,0 1 0,0 0 0,0 2-14,0-1 0,0 1 0,-2 1 0,1 0 2,3 3 0,0 0 0,-1-2 1,2 0-296,1 4 1,0 1-1,-2-3 1,-1 0 301,1 0 1,0 0-1,-1 0 1,1 0-77,2 1 0,0-2 1,0-2-1,0-1 41,0 7 0,0-1 0,0-5 0,0 0-6,0 5 0,0 1 1,0-4-1,-1 1-2,-1 2 0,0 0 1,1-1-1,0 0-5,-1 3 1,0 1 0,1-2 0,0 0 14,1-1 1,0 0 0,0 1-1,0 0 3,0 2 1,0-1 0,0-3 0,0 0-18,0 1 1,0 0 0,0-2 0,0-1 8,0-1 1,0 0-1,3 0 1,0 0-222,1-4 0,1-1 0,1 0 1,1-1 215,2 2 0,0-1 0,-2-2 0,2-1-2,1 2 1,2-1 0,-4-5 0,1-1-79,2 0 1,0-1-1,0-2 1,0-1 79,2 1 1,0 1-1,-1-1 1,-2-1-1,12 32 1,-11-32 0,0-1 94,2-1 1,1-2 0,10 32 31,-2-4 0,-1-1-129,-4 5 0,-2-3 253,3 3 0,-5-3-82,-4 7 1,1 2-25,-6-2 1,1-33 0,-1 1-98,0 32 1,1 0 11,-5-4 1,4-6-7,1-3 0,0-10 534,0-7 0,1-4-813,2-9 1,4 0 579,-3-9 1,3-2-619,1-7 0,-4-3 523,-1-6-452,1 0 458,-2 0-514,5 0 154,-10 0 47,3 0-1031,-10-6 739,3-2 0,-5-5 345,2 0 0,4-6 0,-5-1 0</inkml:trace>
  <inkml:trace contextRef="#ctx0" brushRef="#br0" timeOffset="30">14892 11738 8164,'-26'0'147,"-5"2"108,1 2 1,-1 8-200,5 5 1,1 5 80,3-4 1,-2 7 16,7 1 1,4 1 20,4 3 1,6-6-172,-2-2 1,4-5 83,1 5 0,6-6-176,3 2 1,4 1 101,4-2 1,-1 1-108,6-5 0,-4 0-80,4 1 1,-2-1 137,2 0 0,2-6-11,-7-2 0,5-4-2,-4-1 1,-1-1 4,-3-4 1,3-4 31,1-8 1,-1-1 0,-4-8 1,1 1 3,-1-10 0,0 0 4,0-5 0,0-4 29,0 0 0,2-5-29,3 0 1,-4 5-454,4 5 1,-4 5 27,0 8 427,-1 5 0,12-3 0,2 3 0</inkml:trace>
  <inkml:trace contextRef="#ctx0" brushRef="#br0" timeOffset="31">21450 4295 8384,'-13'0'0,"-1"0"-54,1 0 93,0 0 0,0 0-156,0 0 0,4 1 146,0 4 1,5-4-320,-5 4 14,6-4 324,-3 5-18,6-5 0,6 5-122,3-6 0,-2 0 108,2 0 1,0 0-96,4 0 0,2 0 85,2 0 0,-2 0 9,2 0 0,-2 5 28,-2-1 0,2 6-21,2-1 1,-2 3 5,2 1 1,0 1-9,0 4 0,-1-2-1,6 6 0,-4 0 37,4 4 1,-2 5 1,2 0 0,3 1 16,-3-1 0,1-3-38,-1 2 1,3 3 111,-3-3 1,1 3-54,-1-3 1,2-2 8,-7 3 0,5 3-21,-4 1 1,4 1 9,-5-1 1,5 3-28,-4-2 0,-1 2 14,-3 1 0,-1 5-133,0 0 1,5 1 116,-1-1 0,1 5-241,-5 8 1,0-2 243,0 7 0,-4 1 3,0 7 0,-5-3-25,5 4 1,-5 0 4,5 0 1,-5-1-24,5-4 0,-1-6 1,0-3 0,4-3-70,-3-1 1,-2-1 83,2 1 1,-2-5-118,2 1 0,1-5 62,-5 4 1,3-6-9,-3 2 1,1 3 12,-2 1 0,-3-1-3,4 2 1,-4 0 67,-1 8 0,0 3-286,0 6 1,-1 5 320,-4-1 0,5-32 0,-1 0-65,-1-1 0,0 1 1,-1 0-1,0 0 18,1-1 0,-1 0 1,-5 35 9,3-6 0,1-6-109,4-3 1,0-4 130,0-5 0,1 2 6,4-6 0,-2 6-89,5-2 1,-3 3 54,4 2 1,-5 1-115,5 3 1,-5 0 100,5 9 1,-2-2-124,-3-27 0,1 1 0,0-1 0,0 1 86,-2 1 0,-1 1 0,2-1 1,0 1-12,-1-1 1,-1 1 0,2-1 0,1 1-23,-3-1 1,0 1 0,2-1-1,1-1-5,-3 0 0,0-1 0,1 2 0,-2 0 23,-1 35 1,1-36 0,0 0-5,1 0 1,0-1 0,0 35-116,2-6 0,-4-6 119,-4-3 0,-2-3 141,-3-1 0,-3-5 11,4 0 0,-8 1 126,-2 3 1,0-5-88,5-3 1,-4 1 76,-1-1 0,1-3 144,3-1 0,1-4-263,0 8 1,0-3-133,0-1 0,0-4 30,-1 4 1,6-2-24,-1 10 1,2-4 8,-2 5 1,-1-5-26,5 4 0,-4-6-28,5 2 0,-5-3 109,5-1 1,-1-2-140,5-3 0,0 1 444,0-5 0,0 1-317,0-1 0,0-3 91,0 3 1,0-2-124,0 2 1,0-3 13,0 2 0,0 2-1,0-1 0,0 0-28,0-5 1,0 5 3,0 0 1,-4 5-39,0 0 1,-1 2-113,5 1 1,-4-1 92,0-3 0,-7 8 23,3-4 0,0-1-141,-1-3 0,2-7 130,-2-1 1,-1-1 2,6-4 1,-5-7-24,5-2 30,-7-3 0,8-3 325,-5-2-182,5-4-138,-3-1-13,6 0 0,0 2-228,0 2 192,0-3 0,0 11-160,0-3 0,0 3 125,0 1 1,0 4-28,0 1 0,0 0 2,0-5 0,4 0 9,1 0 0,0-1-128,0-3 1,-4 2-30,4-2 1,-2-2-268,1 2 0,-3-4 69,4 3 1,-2-5-269,1 2 0,-1-4 345,6-1 0,-5 0 390,5 0 0,-6-6 0,9-7 0,-5-7 0</inkml:trace>
  <inkml:trace contextRef="#ctx0" brushRef="#br0" timeOffset="32">22082 12186 8311,'6'-7'-964,"-5"-5"814,5 5 1,-6-6 375,0 0 0,0 4 70,0 0 245,-6 6-165,5-3 19,-5 0-252,6 5 1,0 1-131,0 9 1,0 7 149,0 1 1,0 7 17,0-2 1,0 7-221,0 2 1,1 4 32,4-4 1,-4 4 39,4-5 0,0 0-10,0-8-342,5 3 392,-3-11-101,6-1 1,-4-7-163,0-6 0,-2-10 169,2-3 0,3-14 1,-3 1 0,-2-9 74,2 0 0,-2-8-4,2-1 0,1 1 131,-6 3 0,2 2-141,-1 3 1,-4-2 16,4 7 0,-4 3-38,-1 5 0,1 8-240,4 0-440,-4 1 0,11 12 660,-3-4 0,2-2 0,3 0 0</inkml:trace>
  <inkml:trace contextRef="#ctx0" brushRef="#br0" timeOffset="33">26216 4045 8481,'0'-14'0,"0"1"-480,0 0 444,-5 0 1,3 0 83,-2-1 1,-2 1-128,1 0 0,-3 0 142,3 0 1,1 4-206,4 0 0,-5 5-15,1-5 264,0 6 1,4-4 104,0 2-184,0 4-55,0-5 116,0 12 1,6 1-2,2 6 1,4 2-15,1 3 0,5-2-6,-1 6 0,7 0-49,-2 4 1,3 0 40,1 1 1,-4 3-21,0 1 1,4 1 5,5-1 0,0 3 11,-5 5 1,-1 1 43,-3-1 1,3 2 105,-3 3 0,-2-1-94,2 5 1,-6-4 12,2 4 1,1 6-145,-2 8 1,2 2 143,-1 2 1,-2 4-91,6 1 0,-13-31 0,-1 0-10,3 0 1,0-1 0,0 4 0,0 1-64,2-3 0,1 1 0,-1 2 0,0 0 51,0-3 0,0 1 0,3 4 0,0 1-310,2-4 0,0 1 0,0 3 0,2-1 296,-1-5 0,1 1 0,0 2 0,0 1-10,-1-1 0,1 0 0,0 1 0,0-1 36,-1 0 1,1 0 0,0 4-1,0-1-24,-1-1 0,1 1 0,-1 1 0,0 0 38,-1 0 1,-1 1 0,0 1 0,-2 1-8,-1 3 1,-1 2 0,0-2 0,-1 0 56,-1 3 0,0 0 1,-1-1-1,-1 1-53,-2 0 1,-1 0 0,0 4 0,1-1-325,0 0 1,-1-1-1,0 4 1,0 0 301,-2-1 1,1-1-1,0 1 1,0-1-8,-3-2 1,0 0 0,3 1 0,-1-1-98,-2 0 0,0 1 0,3-4 0,-1 0-104,-2-1 1,1 0-1,1-2 1,2-1 157,-2-1 1,1-1 0,-2 2 0,1-1 4,0-3 1,1 1-1,-1-1 1,0 0-79,3-1 0,0-2 0,-3-3 0,0 0 85,1 0 0,-1-1 0,0-2 0,1 0-45,2 2 0,-1 1 0,-1 1 0,-1-1 57,1 0 1,-1 0 0,-3 0 0,1 1 8,0-2 0,0 1 0,-1 0 0,-1 1 92,1 1 1,-2 0 0,-1 1-1,-1 0-62,-1-1 0,-1 0 0,-1 0 0,0 0-9,0 2 1,-1 0 0,-2-2-1,0 0-30,0 2 1,1 0 0,1-1 0,1 0 11,1-5 0,1-1 0,0-1 0,1-2-30,-6 26 1,-1-5 326,5-9 0,1-4-157,4-9 0,-5-3 554,1-5 1,0-7-659,4-2 0,0-3 896,0-2-898,0 0 1,0-4 867,0-1-786,0-5 1,-6 8 42,-3-7 0,-3 5-108,-1-5 0,0 6-116,0-1 0,0 1-60,-1-1 0,1 3-88,0-3 0,0-2 156,0 2 0,0-2 205,-1 2 1,6 1 53,-1-5 0,6 0-722,-1 0 317,-4-4 1,5 10 12,-5-7 1,3 6 29,-4-1 1,5 3 37,-5 1 1,0 6 208,-4 3 1,0 7-62,0 2 0,0 4 93,0-4 0,1 1-150,3-1 1,-1-4 5,5 4 0,-3-3 64,3-2 1,-3-4 4,3 0 1,-4-1-25,5 1 0,-5 1-8,5-5 0,-2 1 124,2-2 0,1-2-132,-6 3 1,2 1 4,-2-2 1,1-1 6,4-7 2,3 3-49,-11-5 0,10 2-278,-2 0 138,3-6-71,1 8 0,1-3-230,3 5 0,-1-4 121,6-1 1,0-5-186,4 2 0,0 0 57,0 0 1,5-1 477,0-4 0,-1 0 0,-4 0 0</inkml:trace>
  <inkml:trace contextRef="#ctx0" brushRef="#br0" timeOffset="34">27020 11541 8120,'-6'-19'176,"-2"4"62,-5-3 1,4 5 3,1 4-130,5 4-463,-3 5 161,6 0-51,0 0 1,6 0 165,3 0 1,-2 5 131,2 4 0,-2 4 235,2 5 1,1 2-202,-6 7 0,5 5 82,-4 3 1,-1 5 90,-4 4 0,4-3-52,1 3 1,3-4-145,-3 0 0,4-6-58,-5-4 0,2-3-104,-2-5 1,-1-5 51,6-8 1,-5 1-95,5-5 1,-4-1 46,3-4 0,1-10 68,4-3 0,0-11 4,1-2 0,5-2 1,3-7 0,2 0-40,3-5 0,5 5-85,3 0 1,10 0-145,8-5 0,-21 15 1,0-1-1,5-1 1,0 0-1</inkml:trace>
  <inkml:trace contextRef="#ctx0" brushRef="#br0" timeOffset="35">16393 11844 8296,'-33'-19'-138,"-1"1"82,3 1 1,4 0 148,-4 13 1,-1-2 0,0 3-89,-2-1 0,3-5-243,-4 5 1,1-5 203,-1 4 0,-1-5 51,5 1 0,-4-2 21,4-2 0,-4 1 47,4 3 0,-5-3 9,1 4 1,-8 2-55,-1 1 0,-5-1 112,0 2 0,-2 0-197,-2 4 1,1 6 139,-1 2 0,0 4-49,1 1 0,-1 0-7,0 1 1,-4 3-18,0 1 1,-1-1 46,1-4 1,7 2 16,-3 3 0,5-4-19,0 4 0,-2-2-71,6 2 1,-4-2 3,4 6 0,-4-5 1,4 5 1,-5 0 16,6 4 1,-7 1-9,2-1 0,1 2 33,-2 3 1,1 4-22,-5 9 1,-4 3-139,29-22 0,-1 2 0,0 2 1,0-1 127,0 1 1,1-1 0,1 3 0,0 0 0,-2-3 0,1 1 0,1 2 0,1-1-10,2-1 1,0 0 0,-1 1 0,0 0-190,-19 22 1,2 7 222,6-11 1,0 2-8,5-6 0,2-5 66,7 1 0,-3 4-112,3-5 0,3 1 66,2-1 1,3-2-14,6 7 1,-3-2 57,7 2 0,-5 3-31,5 6 1,-2-1 5,2 1 0,2 4-103,-2 0 0,2 6 83,2-1 0,2 4-28,2 4 0,-1-1 11,1-32 1,1 0 0,5 32-103,8 1 1,-2-4 106,6-4 1,4 5-62,5-5 0,5-1 82,-1-8 0,-1-2 2,1-3 0,5 2-13,4-6 0,-1 4 11,-3-4 1,4 4 14,0-4 1,5 2-32,0-2 0,2-2 16,2 6 0,-1-1-7,1 2 1,-2 2-77,-3-3 1,5 5 37,-26-25 0,-1 1 1,0-2-1,0 0-4,3 2 0,0-1 1,0 0-1,2-2-19,-1 1 1,1-1 0,-1 0 0,0 1-3,1-1 1,-1 0 0,0 0 0,0 0-3,1-2 1,0 0-1,3-1 1,2-1 21,-1-1 0,0-2 0,3-1 0,0-1 20,2 1 0,-1-1 1,1-2-1,1-1-23,0 2 0,1-1 0,-1-1 0,0 0 58,3 0 1,0-2 0,-1-1 0,0-1-43,1-1 0,0-1 0,1 2 0,1-1 0,-2 0 1,0 0-1,-1 0 1,0 0-25,1-3 0,0 1 1,-3-1-1,1 1 5,2-1 1,0 1 0,-5 0-1,-1-1-33,2 1 0,-1-1 0,-1 1 1,0 0 40,2-1 0,-1 1 1,-1-1-1,-1 1-96,1 0 1,-1-1 0,33 6 79,-33-7 0,1-1 0,32 1-38,4-5 1,-3 0 22,3 0 1,-4-5 11,-32 1 0,-1-1 1,0-4-1,1-1 7,1-3 0,1-1 0,-1 1 0,1-1 2,-1-3 0,1-2 0,-1 2 0,1-2 8,-1-3 0,1 0 1,1 1-1,1 0-12,0-3 0,-1-1 1,1 1-1,0 0 17,-2-2 1,-1-1-1,0 3 1,1 0-14,0 0 0,-1 0 0,-2 0 0,-1-1 2,0-1 1,-2 0 0,-2 2 0,-1 1-11,0 1 1,0 0 0,24-21-62,2-1 1,-8 3 13,-6-2 1,-6 0-117,-2-1 0,-6 2 22,2-7 1,-7 1 110,-3-5 1,-4 1 121,0-1 1,-2-1-123,-2-3 1,0 1 268,0-5 0,-4-1-27,0-4 1,0 0-38,4 1 0,-4-6-179,-1 1 1,-3 0 102,4 4 0,-7-1-158,3-4 1,-4 8 148,-1-2 0,-1 2-161,-4-3 0,-2 1 8,-6 4 1,-5-2 23,1 6 1,-1-5 34,5 5 0,-4-10-1,-1 1 0,-1-4 27,1 0 1,4 1-17,5 32 0,0-1 0,-1-1 0,0-1 44,-1-2 0,0 1 0,-1-1 1,-1 0-38,0 2 1,0 1-1,-1 0 1,1 1 97,1 0 1,-2 1-1,-2-2 1,-2 2-54,-1 1 0,-1 1 1,0 1-1,-1 0 83,-3 2 1,0 2 0,-1 1 0,0 1-23,-3 3 1,-1 2 0,-1 0 0,0 0-54,-3 3 1,0 1-1,0 2 1,-1 0-48,-1 1 1,-1 1 0,1 3 0,-1 1-75,-1 0 0,-1 0 0,0 3 1,0 0-49,-32-10 0,32 11 0,1 0 33,-33-6 1,0-1-308,4 1 0,0-4 83,0-1 0,0-5-50,1 1 1,-1-2 205,0 2 0,0-2 80,0 2 1,31 9 0,-2 1 24,0-2 0,0 1 0,-2 3 0,0 0 90,0 1 1,-1 0 0,1 0 0,-1-1 37,1 1 1,-1 1 0,-1-1-1,-1 2-32,0 2 0,1 1 0,-3-2 0,0 2 5,2 1 1,0 1 0,-4 0-1,0 0-25,2 1 0,0 2 0,-2-1 0,-1 1 59,3 1 1,0 1-1,1-2 1,1 1-63,0 2 1,1 0 0,0 0-1,1 1-21,1 1 0,-1 1 0,1 0 0,1-1-49,0 1 0,1 0 1,-1-1-1,0 1 80,-32 6 1,0 5-113,4-1 1,0 1 71,0-5 1,0 6-31,0 3 1,-1 3 22,32-13 1,0 2-1,1 2 1,-1 0-5,-2 1 1,-1 1 0,4 1 0,0 0 16,-1 1 1,-1 0 0,1 2 0,-1 0 1,1 0 1,0 0 0,-1 2 0,1 2 5,2-2 0,0 0 1,0 2-1,1 1 3,-1 1 0,0 1 0,0 0 0,1 2 50,1 1 0,1 2 0,0-2 1,1 1-57,3 0 0,0 0 1,1 1-1,2 0 17,-2 0 1,1 2 0,5-1 0,0 0-12,-1 0 0,1 0 1,3 3-1,1-1-11,-16 29 0,3 3-31,2-3 1,6-1-15,2 1 1,5 0-2,4 0 1,2-4 29,2-1 1,4 1-43,-3 3 0,4 1 37,4 0 1,-1 0 42,6 0 0,1 1-40,7 4 1,-2 2 64,-6-34 1,0 1 0,1 0 0,0 0-41,1 2 1,0 0 0,1-1 0,1 0-28,0 3 1,0-1 0,1-1 0,0 0 43,1 2 1,1 0-1,0-4 1,1-1-17,3 3 0,0-1 0,0-1 0,1-1-15,1 5 1,0 0-1,-1-3 1,2 0 17,3 1 1,0 0-1,-3-4 1,1 0-44,4-1 1,1 0-1,-1 0 1,0-1 33,2 2 0,1-1 0,1-1 0,1 0-63,-3-3 0,1 0 1,0-2-1,0-1 18,1 1 1,1 0 0,-1-1-1,1 0 16,4 1 0,0-1 0,0-1 0,1-1 5,1-3 1,1-1 0,0 3-1,-1 0 1,0-3 1,1 0 0,2 1 0,1-2 13,0-2 0,2-2 0,0 1 1,0-1-15,1 2 1,1-2 0,-1-2 0,0 0-29,0-2 1,0 0-1,2-1 1,0-1 20,1-2 1,-1 0 0,3-1-1,0-1-3,0-2 1,-1-1 0,2 0-1,0 1-7,1 0 0,0-1 1,2-2-1,1 0-7,1-2 0,0 0 0,-3-1 0,0-1 5,1 1 1,0-2 0,-1-1 0,0-1-181,3-1 0,0-1 0,2-3 0,-1 0 168,0 0 1,-2-2-1,2-3 1,0-2 14,-1 3 1,0-2-1,4-4 1,0-1 12,-2 0 1,0-1-1,1 0 1,0-1 14,-3-3 0,0-1 0,1 2 0,-2-2 3,-3-1 1,0-1 0,3-1 0,0-1-2,-3 1 0,0-1 0,0-1 1,-1 0 4,-3 4 1,-1 0-1,-2-4 1,-2 1-129,-4 5 0,-1 0 0,0-5 0,0-1 116,-2 4 0,0-1 0,-3 2 0,-2-1 80,-3 2 1,-1 0-1,21-23-75,-6-1 0,-3-2 8,-5 6 1,-4-6-21,-9 2 0,-2-3-2,-2-2 0,-4-5-20,4-4 0,-8-5 71,-6 30 1,1-1-1,1 1 1,1-1-39,2-3 0,0-1 1,0-3-1,-1-1 70,-1 0 0,-1 0 0,1-4 0,0 0-55,-1 2 1,1 0 0,-1-3-1,1 1-21,0 2 1,-1-1-1,1-2 1,-1 0 8,1 0 0,-1 1 0,-1 1 1,-1 0-8,1 0 1,-1 1-1,-2 1 1,-1 0 0,1 1 1,0 0 0,-1 5 0,0 0 107,-1 1 1,0 1-1,-2-31-129,-2 0 0,-8 7-132,-5 1 0,-8 7 85,-2-2 1,-3 1 34,-5-1 0,-5 3-11,1-3 1,-7 1 15,20 27 1,0 1 0,-1-1-1,-1-1-24,0 0 1,-1-1 0,1 0-1,-1 0-5,-3 0 1,-1 1 0,1 0 0,1 0-107,-4-3 1,-1 0 0,3 1-1,1 1 5,1 4 0,0 1 1,-1 1-1,0 1-208,-30-16 1,5 11 1303,5 2 1,6 16-935,11 2 0,-2 6 0,7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en.wikipedia.org/wiki/Friendly_artificial_intelligence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www.google.com/search?sa=X&amp;biw=1200&amp;bih=639&amp;sxsrf=ALeKk0354tDBEOW-2MJP6b2Vkuzf88UFoQ:1582755228343&amp;q=Mona+Lisa&amp;tbm=isch&amp;source=univ&amp;ved=2ahUKEwizgJvZnvDnAhWShHIEHQA6Au4QsAR6BAgJEAE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3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2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35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85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94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7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ai (for profit and not for profit </a:t>
            </a:r>
            <a:r>
              <a:rPr lang="en-US" dirty="0" err="1"/>
              <a:t>organizzation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 and develop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riendly artificial intelligence"/>
              </a:rPr>
              <a:t>friendly AI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Musk  Sam Altman)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Rubik's cube</a:t>
            </a:r>
            <a:endParaRPr lang="en-US" dirty="0"/>
          </a:p>
          <a:p>
            <a:r>
              <a:rPr lang="en-US" dirty="0"/>
              <a:t>Train on infinite hours all GPUs in the world</a:t>
            </a:r>
          </a:p>
          <a:p>
            <a:r>
              <a:rPr lang="en-US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</a:t>
            </a:r>
          </a:p>
          <a:p>
            <a:r>
              <a:rPr lang="en-US" dirty="0"/>
              <a:t>Video to video </a:t>
            </a:r>
          </a:p>
          <a:p>
            <a:r>
              <a:rPr lang="en-US" dirty="0"/>
              <a:t>For each frame they transfer style from David </a:t>
            </a:r>
            <a:r>
              <a:rPr lang="en-US" dirty="0" err="1"/>
              <a:t>Michalangelo</a:t>
            </a:r>
            <a:r>
              <a:rPr lang="en-US" dirty="0"/>
              <a:t> – </a:t>
            </a:r>
            <a:r>
              <a:rPr lang="en-US" dirty="0" err="1"/>
              <a:t>Galeria</a:t>
            </a:r>
            <a:r>
              <a:rPr lang="en-US" dirty="0"/>
              <a:t> </a:t>
            </a:r>
            <a:r>
              <a:rPr lang="en-US" dirty="0" err="1"/>
              <a:t>d’academia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5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Nvidia: same thing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Mona Lisa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 L - D vici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Pure Generator: </a:t>
            </a:r>
            <a:r>
              <a:rPr lang="en-US" dirty="0" err="1"/>
              <a:t>proGAN</a:t>
            </a:r>
            <a:r>
              <a:rPr lang="en-US" dirty="0"/>
              <a:t>, original distribution </a:t>
            </a:r>
            <a:r>
              <a:rPr lang="en-US" dirty="0" err="1"/>
              <a:t>CelebA</a:t>
            </a:r>
            <a:r>
              <a:rPr lang="en-US" dirty="0"/>
              <a:t>-HD </a:t>
            </a:r>
          </a:p>
          <a:p>
            <a:r>
              <a:rPr lang="en-US" dirty="0" err="1"/>
              <a:t>nvidia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55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Nvidia: styleGAN-2 upper raw source A, bottom left source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878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labs/stylegan2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customXml" Target="../ink/ink1.xm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6" Type="http://schemas.openxmlformats.org/officeDocument/2006/relationships/customXml" Target="../ink/ink4.xml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customXml" Target="../ink/ink5.xml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5" Type="http://schemas.openxmlformats.org/officeDocument/2006/relationships/customXml" Target="../ink/ink6.xm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5" Type="http://schemas.openxmlformats.org/officeDocument/2006/relationships/image" Target="../media/image300.png"/><Relationship Id="rId6" Type="http://schemas.openxmlformats.org/officeDocument/2006/relationships/image" Target="../media/image31.png"/><Relationship Id="rId7" Type="http://schemas.openxmlformats.org/officeDocument/2006/relationships/image" Target="../media/image320.png"/><Relationship Id="rId8" Type="http://schemas.openxmlformats.org/officeDocument/2006/relationships/image" Target="../media/image330.png"/><Relationship Id="rId9" Type="http://schemas.openxmlformats.org/officeDocument/2006/relationships/customXml" Target="../ink/ink7.xml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60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customXml" Target="../ink/ink8.xm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90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customXml" Target="../ink/ink9.xml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Relationship Id="rId9" Type="http://schemas.openxmlformats.org/officeDocument/2006/relationships/customXml" Target="../ink/ink10.xml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8.emf"/><Relationship Id="rId9" Type="http://schemas.openxmlformats.org/officeDocument/2006/relationships/image" Target="../media/image56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8.emf"/><Relationship Id="rId9" Type="http://schemas.openxmlformats.org/officeDocument/2006/relationships/image" Target="../media/image57.png"/><Relationship Id="rId10" Type="http://schemas.openxmlformats.org/officeDocument/2006/relationships/customXml" Target="../ink/ink13.xml"/><Relationship Id="rId11" Type="http://schemas.openxmlformats.org/officeDocument/2006/relationships/image" Target="../media/image6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48.emf"/><Relationship Id="rId9" Type="http://schemas.openxmlformats.org/officeDocument/2006/relationships/image" Target="../media/image58.png"/><Relationship Id="rId10" Type="http://schemas.openxmlformats.org/officeDocument/2006/relationships/customXml" Target="../ink/ink14.xml"/><Relationship Id="rId11" Type="http://schemas.openxmlformats.org/officeDocument/2006/relationships/image" Target="../media/image6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5.xml"/><Relationship Id="rId12" Type="http://schemas.openxmlformats.org/officeDocument/2006/relationships/image" Target="../media/image6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48.emf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600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0.png"/><Relationship Id="rId12" Type="http://schemas.openxmlformats.org/officeDocument/2006/relationships/customXml" Target="../ink/ink16.xml"/><Relationship Id="rId13" Type="http://schemas.openxmlformats.org/officeDocument/2006/relationships/image" Target="../media/image6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8.emf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7.xml"/><Relationship Id="rId12" Type="http://schemas.openxmlformats.org/officeDocument/2006/relationships/image" Target="../media/image6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8.emf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630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0.png"/><Relationship Id="rId12" Type="http://schemas.openxmlformats.org/officeDocument/2006/relationships/customXml" Target="../ink/ink18.xml"/><Relationship Id="rId13" Type="http://schemas.openxmlformats.org/officeDocument/2006/relationships/image" Target="../media/image68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48.emf"/><Relationship Id="rId8" Type="http://schemas.openxmlformats.org/officeDocument/2006/relationships/image" Target="../media/image21.png"/><Relationship Id="rId9" Type="http://schemas.openxmlformats.org/officeDocument/2006/relationships/image" Target="../media/image52.png"/><Relationship Id="rId10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solving-rubiks-cube/" TargetMode="External"/><Relationship Id="rId4" Type="http://schemas.openxmlformats.org/officeDocument/2006/relationships/image" Target="../media/image4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9.xml"/><Relationship Id="rId12" Type="http://schemas.openxmlformats.org/officeDocument/2006/relationships/image" Target="../media/image7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8.emf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0.xml"/><Relationship Id="rId12" Type="http://schemas.openxmlformats.org/officeDocument/2006/relationships/image" Target="../media/image71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48.emf"/><Relationship Id="rId9" Type="http://schemas.openxmlformats.org/officeDocument/2006/relationships/image" Target="../media/image52.png"/><Relationship Id="rId10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8.emf"/><Relationship Id="rId9" Type="http://schemas.openxmlformats.org/officeDocument/2006/relationships/image" Target="../media/image54.png"/><Relationship Id="rId10" Type="http://schemas.openxmlformats.org/officeDocument/2006/relationships/image" Target="../media/image5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8.emf"/><Relationship Id="rId8" Type="http://schemas.openxmlformats.org/officeDocument/2006/relationships/image" Target="../media/image51.png"/><Relationship Id="rId9" Type="http://schemas.openxmlformats.org/officeDocument/2006/relationships/image" Target="../media/image54.png"/><Relationship Id="rId10" Type="http://schemas.openxmlformats.org/officeDocument/2006/relationships/image" Target="../media/image52.png"/><Relationship Id="rId11" Type="http://schemas.openxmlformats.org/officeDocument/2006/relationships/image" Target="../media/image5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48.emf"/><Relationship Id="rId8" Type="http://schemas.openxmlformats.org/officeDocument/2006/relationships/image" Target="../media/image51.png"/><Relationship Id="rId9" Type="http://schemas.openxmlformats.org/officeDocument/2006/relationships/image" Target="../media/image54.png"/><Relationship Id="rId10" Type="http://schemas.openxmlformats.org/officeDocument/2006/relationships/image" Target="../media/image52.png"/><Relationship Id="rId11" Type="http://schemas.openxmlformats.org/officeDocument/2006/relationships/image" Target="../media/image5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1.xml"/><Relationship Id="rId12" Type="http://schemas.openxmlformats.org/officeDocument/2006/relationships/image" Target="../media/image74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48.emf"/><Relationship Id="rId8" Type="http://schemas.openxmlformats.org/officeDocument/2006/relationships/image" Target="../media/image51.png"/><Relationship Id="rId9" Type="http://schemas.openxmlformats.org/officeDocument/2006/relationships/image" Target="../media/image54.png"/><Relationship Id="rId10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22.png"/><Relationship Id="rId102" Type="http://schemas.openxmlformats.org/officeDocument/2006/relationships/image" Target="../media/image123.png"/><Relationship Id="rId103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2.xml"/><Relationship Id="rId3" Type="http://schemas.openxmlformats.org/officeDocument/2006/relationships/image" Target="../media/image63.png"/><Relationship Id="rId4" Type="http://schemas.openxmlformats.org/officeDocument/2006/relationships/customXml" Target="../ink/ink23.xml"/><Relationship Id="rId5" Type="http://schemas.openxmlformats.org/officeDocument/2006/relationships/image" Target="../media/image65.png"/><Relationship Id="rId6" Type="http://schemas.openxmlformats.org/officeDocument/2006/relationships/customXml" Target="../ink/ink24.xml"/><Relationship Id="rId7" Type="http://schemas.openxmlformats.org/officeDocument/2006/relationships/image" Target="../media/image69.png"/><Relationship Id="rId8" Type="http://schemas.openxmlformats.org/officeDocument/2006/relationships/customXml" Target="../ink/ink25.xml"/><Relationship Id="rId9" Type="http://schemas.openxmlformats.org/officeDocument/2006/relationships/image" Target="../media/image72.png"/><Relationship Id="rId10" Type="http://schemas.openxmlformats.org/officeDocument/2006/relationships/customXml" Target="../ink/ink26.xml"/><Relationship Id="rId11" Type="http://schemas.openxmlformats.org/officeDocument/2006/relationships/image" Target="../media/image73.png"/><Relationship Id="rId12" Type="http://schemas.openxmlformats.org/officeDocument/2006/relationships/customXml" Target="../ink/ink27.xml"/><Relationship Id="rId13" Type="http://schemas.openxmlformats.org/officeDocument/2006/relationships/image" Target="../media/image75.png"/><Relationship Id="rId14" Type="http://schemas.openxmlformats.org/officeDocument/2006/relationships/customXml" Target="../ink/ink28.xml"/><Relationship Id="rId15" Type="http://schemas.openxmlformats.org/officeDocument/2006/relationships/image" Target="../media/image76.png"/><Relationship Id="rId16" Type="http://schemas.openxmlformats.org/officeDocument/2006/relationships/customXml" Target="../ink/ink29.xml"/><Relationship Id="rId17" Type="http://schemas.openxmlformats.org/officeDocument/2006/relationships/image" Target="../media/image77.png"/><Relationship Id="rId18" Type="http://schemas.openxmlformats.org/officeDocument/2006/relationships/customXml" Target="../ink/ink30.xml"/><Relationship Id="rId19" Type="http://schemas.openxmlformats.org/officeDocument/2006/relationships/image" Target="../media/image78.png"/><Relationship Id="rId30" Type="http://schemas.openxmlformats.org/officeDocument/2006/relationships/customXml" Target="../ink/ink36.xml"/><Relationship Id="rId31" Type="http://schemas.openxmlformats.org/officeDocument/2006/relationships/image" Target="../media/image84.png"/><Relationship Id="rId32" Type="http://schemas.openxmlformats.org/officeDocument/2006/relationships/customXml" Target="../ink/ink37.xml"/><Relationship Id="rId33" Type="http://schemas.openxmlformats.org/officeDocument/2006/relationships/image" Target="../media/image85.png"/><Relationship Id="rId34" Type="http://schemas.openxmlformats.org/officeDocument/2006/relationships/customXml" Target="../ink/ink38.xml"/><Relationship Id="rId35" Type="http://schemas.openxmlformats.org/officeDocument/2006/relationships/image" Target="../media/image86.png"/><Relationship Id="rId36" Type="http://schemas.openxmlformats.org/officeDocument/2006/relationships/customXml" Target="../ink/ink39.xml"/><Relationship Id="rId37" Type="http://schemas.openxmlformats.org/officeDocument/2006/relationships/image" Target="../media/image87.png"/><Relationship Id="rId38" Type="http://schemas.openxmlformats.org/officeDocument/2006/relationships/customXml" Target="../ink/ink40.xml"/><Relationship Id="rId39" Type="http://schemas.openxmlformats.org/officeDocument/2006/relationships/image" Target="../media/image88.png"/><Relationship Id="rId50" Type="http://schemas.openxmlformats.org/officeDocument/2006/relationships/customXml" Target="../ink/ink46.xml"/><Relationship Id="rId51" Type="http://schemas.openxmlformats.org/officeDocument/2006/relationships/image" Target="../media/image94.png"/><Relationship Id="rId52" Type="http://schemas.openxmlformats.org/officeDocument/2006/relationships/customXml" Target="../ink/ink47.xml"/><Relationship Id="rId53" Type="http://schemas.openxmlformats.org/officeDocument/2006/relationships/image" Target="../media/image95.png"/><Relationship Id="rId54" Type="http://schemas.openxmlformats.org/officeDocument/2006/relationships/customXml" Target="../ink/ink48.xml"/><Relationship Id="rId55" Type="http://schemas.openxmlformats.org/officeDocument/2006/relationships/image" Target="../media/image96.png"/><Relationship Id="rId56" Type="http://schemas.openxmlformats.org/officeDocument/2006/relationships/customXml" Target="../ink/ink49.xml"/><Relationship Id="rId57" Type="http://schemas.openxmlformats.org/officeDocument/2006/relationships/image" Target="../media/image97.png"/><Relationship Id="rId58" Type="http://schemas.openxmlformats.org/officeDocument/2006/relationships/customXml" Target="../ink/ink50.xml"/><Relationship Id="rId59" Type="http://schemas.openxmlformats.org/officeDocument/2006/relationships/image" Target="../media/image98.png"/><Relationship Id="rId70" Type="http://schemas.openxmlformats.org/officeDocument/2006/relationships/customXml" Target="../ink/ink56.xml"/><Relationship Id="rId71" Type="http://schemas.openxmlformats.org/officeDocument/2006/relationships/image" Target="../media/image104.png"/><Relationship Id="rId72" Type="http://schemas.openxmlformats.org/officeDocument/2006/relationships/customXml" Target="../ink/ink57.xml"/><Relationship Id="rId73" Type="http://schemas.openxmlformats.org/officeDocument/2006/relationships/image" Target="../media/image105.png"/><Relationship Id="rId74" Type="http://schemas.openxmlformats.org/officeDocument/2006/relationships/customXml" Target="../ink/ink58.xml"/><Relationship Id="rId75" Type="http://schemas.openxmlformats.org/officeDocument/2006/relationships/image" Target="../media/image106.png"/><Relationship Id="rId76" Type="http://schemas.openxmlformats.org/officeDocument/2006/relationships/customXml" Target="../ink/ink59.xml"/><Relationship Id="rId77" Type="http://schemas.openxmlformats.org/officeDocument/2006/relationships/image" Target="../media/image107.png"/><Relationship Id="rId78" Type="http://schemas.openxmlformats.org/officeDocument/2006/relationships/customXml" Target="../ink/ink60.xml"/><Relationship Id="rId79" Type="http://schemas.openxmlformats.org/officeDocument/2006/relationships/image" Target="../media/image108.png"/><Relationship Id="rId90" Type="http://schemas.openxmlformats.org/officeDocument/2006/relationships/customXml" Target="../ink/ink66.xml"/><Relationship Id="rId91" Type="http://schemas.openxmlformats.org/officeDocument/2006/relationships/image" Target="../media/image114.png"/><Relationship Id="rId92" Type="http://schemas.openxmlformats.org/officeDocument/2006/relationships/customXml" Target="../ink/ink67.xml"/><Relationship Id="rId93" Type="http://schemas.openxmlformats.org/officeDocument/2006/relationships/image" Target="../media/image115.png"/><Relationship Id="rId94" Type="http://schemas.openxmlformats.org/officeDocument/2006/relationships/customXml" Target="../ink/ink68.xml"/><Relationship Id="rId95" Type="http://schemas.openxmlformats.org/officeDocument/2006/relationships/image" Target="../media/image116.png"/><Relationship Id="rId96" Type="http://schemas.openxmlformats.org/officeDocument/2006/relationships/image" Target="../media/image117.png"/><Relationship Id="rId97" Type="http://schemas.openxmlformats.org/officeDocument/2006/relationships/image" Target="../media/image118.png"/><Relationship Id="rId98" Type="http://schemas.openxmlformats.org/officeDocument/2006/relationships/image" Target="../media/image119.png"/><Relationship Id="rId99" Type="http://schemas.openxmlformats.org/officeDocument/2006/relationships/image" Target="../media/image120.png"/><Relationship Id="rId20" Type="http://schemas.openxmlformats.org/officeDocument/2006/relationships/customXml" Target="../ink/ink31.xml"/><Relationship Id="rId21" Type="http://schemas.openxmlformats.org/officeDocument/2006/relationships/image" Target="../media/image79.png"/><Relationship Id="rId22" Type="http://schemas.openxmlformats.org/officeDocument/2006/relationships/customXml" Target="../ink/ink32.xml"/><Relationship Id="rId23" Type="http://schemas.openxmlformats.org/officeDocument/2006/relationships/image" Target="../media/image80.png"/><Relationship Id="rId24" Type="http://schemas.openxmlformats.org/officeDocument/2006/relationships/customXml" Target="../ink/ink33.xml"/><Relationship Id="rId25" Type="http://schemas.openxmlformats.org/officeDocument/2006/relationships/image" Target="../media/image81.png"/><Relationship Id="rId26" Type="http://schemas.openxmlformats.org/officeDocument/2006/relationships/customXml" Target="../ink/ink34.xml"/><Relationship Id="rId27" Type="http://schemas.openxmlformats.org/officeDocument/2006/relationships/image" Target="../media/image82.png"/><Relationship Id="rId28" Type="http://schemas.openxmlformats.org/officeDocument/2006/relationships/customXml" Target="../ink/ink35.xml"/><Relationship Id="rId29" Type="http://schemas.openxmlformats.org/officeDocument/2006/relationships/image" Target="../media/image83.png"/><Relationship Id="rId40" Type="http://schemas.openxmlformats.org/officeDocument/2006/relationships/customXml" Target="../ink/ink41.xml"/><Relationship Id="rId41" Type="http://schemas.openxmlformats.org/officeDocument/2006/relationships/image" Target="../media/image89.png"/><Relationship Id="rId42" Type="http://schemas.openxmlformats.org/officeDocument/2006/relationships/customXml" Target="../ink/ink42.xml"/><Relationship Id="rId43" Type="http://schemas.openxmlformats.org/officeDocument/2006/relationships/image" Target="../media/image90.png"/><Relationship Id="rId44" Type="http://schemas.openxmlformats.org/officeDocument/2006/relationships/customXml" Target="../ink/ink43.xml"/><Relationship Id="rId45" Type="http://schemas.openxmlformats.org/officeDocument/2006/relationships/image" Target="../media/image91.png"/><Relationship Id="rId46" Type="http://schemas.openxmlformats.org/officeDocument/2006/relationships/customXml" Target="../ink/ink44.xml"/><Relationship Id="rId47" Type="http://schemas.openxmlformats.org/officeDocument/2006/relationships/image" Target="../media/image92.png"/><Relationship Id="rId48" Type="http://schemas.openxmlformats.org/officeDocument/2006/relationships/customXml" Target="../ink/ink45.xml"/><Relationship Id="rId49" Type="http://schemas.openxmlformats.org/officeDocument/2006/relationships/image" Target="../media/image93.png"/><Relationship Id="rId60" Type="http://schemas.openxmlformats.org/officeDocument/2006/relationships/customXml" Target="../ink/ink51.xml"/><Relationship Id="rId61" Type="http://schemas.openxmlformats.org/officeDocument/2006/relationships/image" Target="../media/image99.png"/><Relationship Id="rId62" Type="http://schemas.openxmlformats.org/officeDocument/2006/relationships/customXml" Target="../ink/ink52.xml"/><Relationship Id="rId63" Type="http://schemas.openxmlformats.org/officeDocument/2006/relationships/image" Target="../media/image100.png"/><Relationship Id="rId64" Type="http://schemas.openxmlformats.org/officeDocument/2006/relationships/customXml" Target="../ink/ink53.xml"/><Relationship Id="rId65" Type="http://schemas.openxmlformats.org/officeDocument/2006/relationships/image" Target="../media/image101.png"/><Relationship Id="rId66" Type="http://schemas.openxmlformats.org/officeDocument/2006/relationships/customXml" Target="../ink/ink54.xml"/><Relationship Id="rId67" Type="http://schemas.openxmlformats.org/officeDocument/2006/relationships/image" Target="../media/image102.png"/><Relationship Id="rId68" Type="http://schemas.openxmlformats.org/officeDocument/2006/relationships/customXml" Target="../ink/ink55.xml"/><Relationship Id="rId69" Type="http://schemas.openxmlformats.org/officeDocument/2006/relationships/image" Target="../media/image103.png"/><Relationship Id="rId100" Type="http://schemas.openxmlformats.org/officeDocument/2006/relationships/image" Target="../media/image121.png"/><Relationship Id="rId80" Type="http://schemas.openxmlformats.org/officeDocument/2006/relationships/customXml" Target="../ink/ink61.xml"/><Relationship Id="rId81" Type="http://schemas.openxmlformats.org/officeDocument/2006/relationships/image" Target="../media/image109.png"/><Relationship Id="rId82" Type="http://schemas.openxmlformats.org/officeDocument/2006/relationships/customXml" Target="../ink/ink62.xml"/><Relationship Id="rId83" Type="http://schemas.openxmlformats.org/officeDocument/2006/relationships/image" Target="../media/image110.png"/><Relationship Id="rId84" Type="http://schemas.openxmlformats.org/officeDocument/2006/relationships/customXml" Target="../ink/ink63.xml"/><Relationship Id="rId85" Type="http://schemas.openxmlformats.org/officeDocument/2006/relationships/image" Target="../media/image111.png"/><Relationship Id="rId86" Type="http://schemas.openxmlformats.org/officeDocument/2006/relationships/customXml" Target="../ink/ink64.xml"/><Relationship Id="rId87" Type="http://schemas.openxmlformats.org/officeDocument/2006/relationships/image" Target="../media/image112.png"/><Relationship Id="rId88" Type="http://schemas.openxmlformats.org/officeDocument/2006/relationships/customXml" Target="../ink/ink65.xml"/><Relationship Id="rId89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vlabs.github.io/few-shot-vid2vid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20" Type="http://schemas.openxmlformats.org/officeDocument/2006/relationships/customXml" Target="../ink/ink77.xml"/><Relationship Id="rId21" Type="http://schemas.openxmlformats.org/officeDocument/2006/relationships/image" Target="../media/image159.png"/><Relationship Id="rId22" Type="http://schemas.openxmlformats.org/officeDocument/2006/relationships/customXml" Target="../ink/ink78.xml"/><Relationship Id="rId23" Type="http://schemas.openxmlformats.org/officeDocument/2006/relationships/image" Target="../media/image160.png"/><Relationship Id="rId24" Type="http://schemas.openxmlformats.org/officeDocument/2006/relationships/customXml" Target="../ink/ink79.xml"/><Relationship Id="rId25" Type="http://schemas.openxmlformats.org/officeDocument/2006/relationships/image" Target="../media/image161.png"/><Relationship Id="rId26" Type="http://schemas.openxmlformats.org/officeDocument/2006/relationships/customXml" Target="../ink/ink80.xml"/><Relationship Id="rId27" Type="http://schemas.openxmlformats.org/officeDocument/2006/relationships/image" Target="../media/image162.png"/><Relationship Id="rId10" Type="http://schemas.openxmlformats.org/officeDocument/2006/relationships/customXml" Target="../ink/ink72.xml"/><Relationship Id="rId11" Type="http://schemas.openxmlformats.org/officeDocument/2006/relationships/image" Target="../media/image154.png"/><Relationship Id="rId12" Type="http://schemas.openxmlformats.org/officeDocument/2006/relationships/customXml" Target="../ink/ink73.xml"/><Relationship Id="rId13" Type="http://schemas.openxmlformats.org/officeDocument/2006/relationships/image" Target="../media/image155.png"/><Relationship Id="rId14" Type="http://schemas.openxmlformats.org/officeDocument/2006/relationships/customXml" Target="../ink/ink74.xml"/><Relationship Id="rId15" Type="http://schemas.openxmlformats.org/officeDocument/2006/relationships/image" Target="../media/image156.png"/><Relationship Id="rId16" Type="http://schemas.openxmlformats.org/officeDocument/2006/relationships/customXml" Target="../ink/ink75.xml"/><Relationship Id="rId17" Type="http://schemas.openxmlformats.org/officeDocument/2006/relationships/image" Target="../media/image157.png"/><Relationship Id="rId18" Type="http://schemas.openxmlformats.org/officeDocument/2006/relationships/customXml" Target="../ink/ink76.xml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tiff"/><Relationship Id="rId4" Type="http://schemas.openxmlformats.org/officeDocument/2006/relationships/customXml" Target="../ink/ink69.xml"/><Relationship Id="rId5" Type="http://schemas.openxmlformats.org/officeDocument/2006/relationships/image" Target="../media/image151.png"/><Relationship Id="rId6" Type="http://schemas.openxmlformats.org/officeDocument/2006/relationships/customXml" Target="../ink/ink70.xml"/><Relationship Id="rId7" Type="http://schemas.openxmlformats.org/officeDocument/2006/relationships/image" Target="../media/image152.png"/><Relationship Id="rId8" Type="http://schemas.openxmlformats.org/officeDocument/2006/relationships/customXml" Target="../ink/ink7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1.xml"/><Relationship Id="rId3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020.png"/><Relationship Id="rId5" Type="http://schemas.openxmlformats.org/officeDocument/2006/relationships/image" Target="../media/image1030.png"/><Relationship Id="rId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020.png"/><Relationship Id="rId5" Type="http://schemas.openxmlformats.org/officeDocument/2006/relationships/image" Target="../media/image1050.png"/><Relationship Id="rId6" Type="http://schemas.openxmlformats.org/officeDocument/2006/relationships/image" Target="../media/image940.png"/><Relationship Id="rId7" Type="http://schemas.openxmlformats.org/officeDocument/2006/relationships/image" Target="../media/image138.png"/><Relationship Id="rId8" Type="http://schemas.openxmlformats.org/officeDocument/2006/relationships/image" Target="../media/image140.png"/><Relationship Id="rId9" Type="http://schemas.openxmlformats.org/officeDocument/2006/relationships/customXml" Target="../ink/ink82.xml"/><Relationship Id="rId1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customXml" Target="../ink/ink83.xml"/><Relationship Id="rId1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Relationship Id="rId4" Type="http://schemas.openxmlformats.org/officeDocument/2006/relationships/image" Target="../media/image1020.png"/><Relationship Id="rId5" Type="http://schemas.openxmlformats.org/officeDocument/2006/relationships/image" Target="../media/image1050.png"/><Relationship Id="rId6" Type="http://schemas.openxmlformats.org/officeDocument/2006/relationships/image" Target="../media/image940.png"/><Relationship Id="rId7" Type="http://schemas.openxmlformats.org/officeDocument/2006/relationships/image" Target="../media/image140.png"/><Relationship Id="rId8" Type="http://schemas.openxmlformats.org/officeDocument/2006/relationships/image" Target="../media/image960.png"/><Relationship Id="rId9" Type="http://schemas.openxmlformats.org/officeDocument/2006/relationships/image" Target="../media/image141.png"/><Relationship Id="rId10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vlabs.github.io/few-shot-vid2vid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rras/progressive_growing_of_gans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rras/progressive_growing_of_gan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Lecture 18: Variational Autoencoders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51123DEF-895E-45D7-B3B1-38A9DC4AFD11}"/>
              </a:ext>
            </a:extLst>
          </p:cNvPr>
          <p:cNvSpPr/>
          <p:nvPr/>
        </p:nvSpPr>
        <p:spPr>
          <a:xfrm>
            <a:off x="5168502" y="5980546"/>
            <a:ext cx="21403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https://github.com/NVlabs/stylegan2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079500"/>
            <a:ext cx="8280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39" y="983807"/>
            <a:ext cx="5468802" cy="5829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34916" y="6505773"/>
            <a:ext cx="290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/pdf/1708.05509.pdf</a:t>
            </a:r>
          </a:p>
        </p:txBody>
      </p:sp>
    </p:spTree>
    <p:extLst>
      <p:ext uri="{BB962C8B-B14F-4D97-AF65-F5344CB8AC3E}">
        <p14:creationId xmlns:p14="http://schemas.microsoft.com/office/powerpoint/2010/main" val="11750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22530" name="Picture 2" descr="https://cdn-images-1.medium.com/max/1600/1*BNvnX7zt6U97paaNXpURR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35" y="1344664"/>
            <a:ext cx="9636529" cy="46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pic>
        <p:nvPicPr>
          <p:cNvPr id="23554" name="Picture 2" descr="https://cdn-images-1.medium.com/max/1600/1*HaExieykcOT5oI2_xKisr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39" y="898602"/>
            <a:ext cx="6513760" cy="595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0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</a:t>
            </a:fld>
            <a:endParaRPr lang="en-US"/>
          </a:p>
        </p:txBody>
      </p:sp>
      <p:pic>
        <p:nvPicPr>
          <p:cNvPr id="24578" name="Picture 2" descr="https://cdn-images-1.medium.com/max/1600/1*5YeN261LdKRae1Tq5SwHA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12934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0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15</a:t>
            </a:fld>
            <a:endParaRPr lang="en-US"/>
          </a:p>
        </p:txBody>
      </p:sp>
      <p:sp>
        <p:nvSpPr>
          <p:cNvPr id="3" name="AutoShape 2" descr="_atT3exhJw9q3JodcPVZeMw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4" name="Picture 4" descr="https://cdn-images-1.medium.com/max/1600/1*atT3exhJw9q3JodcPVZeM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12" y="2098873"/>
            <a:ext cx="8880088" cy="444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454" y="344547"/>
            <a:ext cx="10891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use of generating new data is to give us ideas and options. Suppose we’re planning a house. We can give the computer the space we have available, and its location. From this, the computer can can give us some ideas.  </a:t>
            </a:r>
          </a:p>
        </p:txBody>
      </p:sp>
    </p:spTree>
    <p:extLst>
      <p:ext uri="{BB962C8B-B14F-4D97-AF65-F5344CB8AC3E}">
        <p14:creationId xmlns:p14="http://schemas.microsoft.com/office/powerpoint/2010/main" val="47791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  <p:sp>
        <p:nvSpPr>
          <p:cNvPr id="3" name="AutoShape 2" descr="_atT3exhJw9q3JodcPVZeMw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9" y="1126273"/>
            <a:ext cx="5902712" cy="4427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93" y="1126273"/>
            <a:ext cx="5959707" cy="4469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799" y="152400"/>
            <a:ext cx="11571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Big networks require big data, and getting high-quality, labeled data is difficult. If we’re generating that data our selves, we can make as much of it as we like. </a:t>
            </a:r>
          </a:p>
        </p:txBody>
      </p:sp>
    </p:spTree>
    <p:extLst>
      <p:ext uri="{BB962C8B-B14F-4D97-AF65-F5344CB8AC3E}">
        <p14:creationId xmlns:p14="http://schemas.microsoft.com/office/powerpoint/2010/main" val="87043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how to generate new data with a AE in Lecture 12.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24" y="1870267"/>
            <a:ext cx="4460789" cy="44607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4249FA2D-7343-4C46-9D64-65C625A6F260}"/>
                  </a:ext>
                </a:extLst>
              </p14:cNvPr>
              <p14:cNvContentPartPr/>
              <p14:nvPr/>
            </p14:nvContentPartPr>
            <p14:xfrm>
              <a:off x="3811320" y="1731240"/>
              <a:ext cx="4366080" cy="51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49FA2D-7343-4C46-9D64-65C625A6F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1960" y="1721880"/>
                <a:ext cx="4384800" cy="5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2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Autoencoders (from lecture 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51" y="1279954"/>
            <a:ext cx="4215415" cy="4374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348" y="2620714"/>
            <a:ext cx="57523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Gaps in the latent space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Discrete latent space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 in the latent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4CE4D79A-76EF-1E48-8B70-8AB61AD914C3}"/>
                  </a:ext>
                </a:extLst>
              </p14:cNvPr>
              <p14:cNvContentPartPr/>
              <p14:nvPr/>
            </p14:nvContentPartPr>
            <p14:xfrm>
              <a:off x="8452080" y="2480400"/>
              <a:ext cx="1393920" cy="202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E4D79A-76EF-1E48-8B70-8AB61AD914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2720" y="2471040"/>
                <a:ext cx="1412640" cy="20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4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Variational Autoencoders (VAE)</a:t>
            </a:r>
          </a:p>
          <a:p>
            <a:r>
              <a:rPr lang="en-US" b="1" dirty="0"/>
              <a:t>Mechanics of VAE</a:t>
            </a:r>
          </a:p>
          <a:p>
            <a:r>
              <a:rPr lang="en-US" dirty="0"/>
              <a:t>Separability of VAE</a:t>
            </a:r>
          </a:p>
          <a:p>
            <a:r>
              <a:rPr lang="en-US" dirty="0"/>
              <a:t>Training and the math behind everything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7FFE98D4-0E3C-CE4E-A6B6-D38DFD2F9523}"/>
                  </a:ext>
                </a:extLst>
              </p14:cNvPr>
              <p14:cNvContentPartPr/>
              <p14:nvPr/>
            </p14:nvContentPartPr>
            <p14:xfrm>
              <a:off x="6790680" y="1305720"/>
              <a:ext cx="3287160" cy="353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FE98D4-0E3C-CE4E-A6B6-D38DFD2F95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1320" y="1296360"/>
                <a:ext cx="3305880" cy="35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8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Variational Autoencoders (VAE)</a:t>
            </a:r>
          </a:p>
          <a:p>
            <a:r>
              <a:rPr lang="en-US" dirty="0"/>
              <a:t>Mechanics of VAE</a:t>
            </a:r>
          </a:p>
          <a:p>
            <a:r>
              <a:rPr lang="en-US" dirty="0"/>
              <a:t>Separability of VAE</a:t>
            </a:r>
          </a:p>
          <a:p>
            <a:r>
              <a:rPr lang="en-US" dirty="0"/>
              <a:t>Training and the math behind everything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7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4" cy="2111143"/>
          </a:xfrm>
        </p:spPr>
        <p:txBody>
          <a:bodyPr/>
          <a:lstStyle/>
          <a:p>
            <a:r>
              <a:rPr lang="en-US" dirty="0"/>
              <a:t>Imagine we want to generate data from a distribution,  </a:t>
            </a:r>
          </a:p>
          <a:p>
            <a:endParaRPr lang="en-US" dirty="0"/>
          </a:p>
          <a:p>
            <a:r>
              <a:rPr lang="en-US" dirty="0"/>
              <a:t>e.g. 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088" y="1998379"/>
            <a:ext cx="166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88" y="2946400"/>
            <a:ext cx="23749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5" y="3683564"/>
            <a:ext cx="4845050" cy="3028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060E6314-82CE-F044-BEEC-EF1C3C21D643}"/>
                  </a:ext>
                </a:extLst>
              </p14:cNvPr>
              <p14:cNvContentPartPr/>
              <p14:nvPr/>
            </p14:nvContentPartPr>
            <p14:xfrm>
              <a:off x="5892120" y="1709280"/>
              <a:ext cx="3693240" cy="262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0E6314-82CE-F044-BEEC-EF1C3C21D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2760" y="1699920"/>
                <a:ext cx="3711960" cy="26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33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033347"/>
            <a:ext cx="11009294" cy="1233279"/>
          </a:xfrm>
        </p:spPr>
        <p:txBody>
          <a:bodyPr/>
          <a:lstStyle/>
          <a:p>
            <a:r>
              <a:rPr lang="en-US" dirty="0"/>
              <a:t> But how do we generate such samples?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15" y="2031676"/>
            <a:ext cx="26924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15" y="2999815"/>
            <a:ext cx="4846320" cy="3028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C14D51D-BFED-4443-8571-7326EF6CADFA}"/>
                  </a:ext>
                </a:extLst>
              </p14:cNvPr>
              <p14:cNvContentPartPr/>
              <p14:nvPr/>
            </p14:nvContentPartPr>
            <p14:xfrm>
              <a:off x="9437760" y="621360"/>
              <a:ext cx="2271240" cy="148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14D51D-BFED-4443-8571-7326EF6CAD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8400" y="612000"/>
                <a:ext cx="2289960" cy="15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2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033347"/>
            <a:ext cx="11009294" cy="1233279"/>
          </a:xfrm>
        </p:spPr>
        <p:txBody>
          <a:bodyPr/>
          <a:lstStyle/>
          <a:p>
            <a:r>
              <a:rPr lang="en-US" dirty="0"/>
              <a:t> But how do we generate such samples?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796726"/>
            <a:ext cx="45974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96" y="2775451"/>
            <a:ext cx="5912807" cy="39418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B15F82DD-EA3E-A945-A656-227E918F2F1E}"/>
                  </a:ext>
                </a:extLst>
              </p14:cNvPr>
              <p14:cNvContentPartPr/>
              <p14:nvPr/>
            </p14:nvContentPartPr>
            <p14:xfrm>
              <a:off x="3972240" y="1166760"/>
              <a:ext cx="4698000" cy="259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5F82DD-EA3E-A945-A656-227E918F2F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2880" y="1157400"/>
                <a:ext cx="4716720" cy="26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30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768400" y="1279290"/>
                <a:ext cx="10655200" cy="4395139"/>
              </a:xfrm>
            </p:spPr>
            <p:txBody>
              <a:bodyPr/>
              <a:lstStyle/>
              <a:p>
                <a:r>
                  <a:rPr lang="en-US" sz="2400" dirty="0"/>
                  <a:t>In other words we can think that if we choose </a:t>
                </a:r>
                <a:r>
                  <a:rPr lang="en-US" sz="2400" b="1" dirty="0"/>
                  <a:t>z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𝑼𝒏𝒊𝒇𝒐𝒓𝒎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then there is a mapping:</a:t>
                </a:r>
              </a:p>
              <a:p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such as: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in general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some complicated function.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already know that </a:t>
                </a:r>
                <a:r>
                  <a:rPr lang="en-US" sz="2400" b="1" dirty="0"/>
                  <a:t>Neural Networks are great in learning complex functions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400" y="1279290"/>
                <a:ext cx="10655200" cy="4395139"/>
              </a:xfrm>
              <a:blipFill rotWithShape="0">
                <a:blip r:embed="rId3"/>
                <a:stretch>
                  <a:fillRect l="-858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75358" y="1820114"/>
                <a:ext cx="14357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58" y="1820114"/>
                <a:ext cx="143577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68946" y="2708691"/>
                <a:ext cx="14439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46" y="2708691"/>
                <a:ext cx="144398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52309" y="5444157"/>
                <a:ext cx="1641283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309" y="5444157"/>
                <a:ext cx="1641283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98467" y="5428208"/>
                <a:ext cx="1647695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467" y="5428208"/>
                <a:ext cx="1647695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88500" y="5452030"/>
                <a:ext cx="1622752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500" y="5452030"/>
                <a:ext cx="1622752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559647" y="5572897"/>
            <a:ext cx="679621" cy="25949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362970" y="5544683"/>
            <a:ext cx="679621" cy="25949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3DBA38F8-CFC5-F946-9E59-70315CC55554}"/>
                  </a:ext>
                </a:extLst>
              </p14:cNvPr>
              <p14:cNvContentPartPr/>
              <p14:nvPr/>
            </p14:nvContentPartPr>
            <p14:xfrm>
              <a:off x="2578680" y="1261440"/>
              <a:ext cx="9248760" cy="504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DBA38F8-CFC5-F946-9E59-70315CC555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9320" y="1252080"/>
                <a:ext cx="9267480" cy="50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192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Encoder</a:t>
              </a:r>
              <a:endParaRPr lang="en-US" sz="2700" dirty="0">
                <a:solidFill>
                  <a:srgbClr val="0000FF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/>
                <a:t>z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87720" y="1119157"/>
            <a:ext cx="1044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traditional autoencoders, we can think of encoder and decoders as some function mapping.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009278" y="4670696"/>
                <a:ext cx="1685974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278" y="4670696"/>
                <a:ext cx="168597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79031" y="4670697"/>
                <a:ext cx="1637821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31" y="4670697"/>
                <a:ext cx="163782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4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/>
                <a:t>z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689600" y="2075543"/>
            <a:ext cx="5007429" cy="2438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21413" y="1074152"/>
            <a:ext cx="1007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go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variational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autoencoders, we need to first add some stochasticity and think of it as a probabilistic modeling.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C206A81C-0E25-5C42-8C71-324195BA09DE}"/>
                  </a:ext>
                </a:extLst>
              </p14:cNvPr>
              <p14:cNvContentPartPr/>
              <p14:nvPr/>
            </p14:nvContentPartPr>
            <p14:xfrm>
              <a:off x="8831160" y="1631520"/>
              <a:ext cx="1398600" cy="4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06A81C-0E25-5C42-8C71-324195BA09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1800" y="1622160"/>
                <a:ext cx="141732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85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7004920" y="2650409"/>
                <a:ext cx="1501352" cy="1340638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rgbClr val="0000FF"/>
                    </a:solidFill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7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7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7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0" y="2650409"/>
                <a:ext cx="1501352" cy="1340638"/>
              </a:xfrm>
              <a:prstGeom prst="roundRect">
                <a:avLst/>
              </a:prstGeom>
              <a:blipFill rotWithShape="0">
                <a:blip r:embed="rId2"/>
                <a:stretch>
                  <a:fillRect l="-2000" r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52" y="2774313"/>
            <a:ext cx="1074490" cy="114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5852" y="276262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92808" y="3305331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03750" y="3327193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8361" y="2489941"/>
            <a:ext cx="328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Sample from </a:t>
            </a:r>
            <a:r>
              <a:rPr lang="en-US" sz="2800" i="1" dirty="0">
                <a:solidFill>
                  <a:srgbClr val="0000FF"/>
                </a:solidFill>
              </a:rPr>
              <a:t>g</a:t>
            </a:r>
            <a:r>
              <a:rPr lang="en-US" sz="2800" dirty="0">
                <a:solidFill>
                  <a:srgbClr val="0000FF"/>
                </a:solidFill>
              </a:rPr>
              <a:t>(z) </a:t>
            </a:r>
          </a:p>
          <a:p>
            <a:pPr algn="ctr"/>
            <a:r>
              <a:rPr lang="en-US" sz="2800" i="1" dirty="0"/>
              <a:t>e.g. Standard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54211" y="4553646"/>
                <a:ext cx="1622752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11" y="4553646"/>
                <a:ext cx="162275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04920" y="4575000"/>
                <a:ext cx="1685974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0" y="4575000"/>
                <a:ext cx="1685974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18851" y="4575000"/>
                <a:ext cx="2013949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851" y="4575000"/>
                <a:ext cx="20139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79CFBFC4-02E3-C140-B3E8-85897164EAC8}"/>
                  </a:ext>
                </a:extLst>
              </p14:cNvPr>
              <p14:cNvContentPartPr/>
              <p14:nvPr/>
            </p14:nvContentPartPr>
            <p14:xfrm>
              <a:off x="4735440" y="905760"/>
              <a:ext cx="5243400" cy="5037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CFBFC4-02E3-C140-B3E8-85897164EA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6080" y="896400"/>
                <a:ext cx="5262120" cy="50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5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77395" y="1441422"/>
            <a:ext cx="4784339" cy="1340638"/>
            <a:chOff x="1409869" y="1428011"/>
            <a:chExt cx="4784339" cy="1340638"/>
          </a:xfrm>
        </p:grpSpPr>
        <p:sp>
          <p:nvSpPr>
            <p:cNvPr id="5" name="Rounded Rectangle 4"/>
            <p:cNvSpPr/>
            <p:nvPr/>
          </p:nvSpPr>
          <p:spPr>
            <a:xfrm>
              <a:off x="3095508" y="1428011"/>
              <a:ext cx="1550013" cy="134063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Encoder</a:t>
              </a:r>
              <a:endParaRPr lang="en-US" sz="2700" dirty="0">
                <a:solidFill>
                  <a:srgbClr val="0000FF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869" y="1474428"/>
              <a:ext cx="1106725" cy="113157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2516594" y="2067266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652107" y="1501481"/>
              <a:ext cx="542101" cy="11315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/>
                <a:t>z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61395" y="2044190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77395" y="4218421"/>
            <a:ext cx="3235652" cy="1340638"/>
            <a:chOff x="1359158" y="4237114"/>
            <a:chExt cx="3235652" cy="1340638"/>
          </a:xfrm>
        </p:grpSpPr>
        <p:sp>
          <p:nvSpPr>
            <p:cNvPr id="10" name="Rounded Rectangle 9"/>
            <p:cNvSpPr/>
            <p:nvPr/>
          </p:nvSpPr>
          <p:spPr>
            <a:xfrm>
              <a:off x="3044797" y="4237114"/>
              <a:ext cx="1550013" cy="134063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Encoder</a:t>
              </a:r>
              <a:endParaRPr lang="en-US" sz="2700" dirty="0">
                <a:solidFill>
                  <a:srgbClr val="0000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9158" y="4283531"/>
              <a:ext cx="1106725" cy="113157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465883" y="4876369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19633" y="3430026"/>
                <a:ext cx="603404" cy="11315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33" y="3430026"/>
                <a:ext cx="603404" cy="11315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3618192" y="4822229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19633" y="4888740"/>
                <a:ext cx="603404" cy="11315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33" y="4888740"/>
                <a:ext cx="603404" cy="11315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5299399" y="3430026"/>
                <a:ext cx="20158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Consider this to be the mean of 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99399" y="3430026"/>
                <a:ext cx="2015801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2417" t="-3974" r="-90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5338530" y="4955430"/>
                <a:ext cx="20158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Consider this to be the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std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of 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8530" y="4955430"/>
                <a:ext cx="2015801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72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970" name="Picture 2" descr="ile:Gaussian distribution.svg - Wikimedia Comm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54" y="3572147"/>
            <a:ext cx="3871387" cy="184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>
            <a:spLocks noChangeAspect="1"/>
          </p:cNvSpPr>
          <p:nvPr/>
        </p:nvSpPr>
        <p:spPr>
          <a:xfrm>
            <a:off x="9057500" y="4993603"/>
            <a:ext cx="181368" cy="1828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Callout 21"/>
          <p:cNvSpPr/>
          <p:nvPr/>
        </p:nvSpPr>
        <p:spPr>
          <a:xfrm>
            <a:off x="9057500" y="5712443"/>
            <a:ext cx="2200250" cy="1123295"/>
          </a:xfrm>
          <a:prstGeom prst="wedgeEllipseCallout">
            <a:avLst>
              <a:gd name="adj1" fmla="val -45700"/>
              <a:gd name="adj2" fmla="val -9523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Randomly chosen value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Latent value, 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7395" y="9491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Traditional AE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410858" y="4193641"/>
            <a:ext cx="3813635" cy="1340638"/>
            <a:chOff x="10410858" y="4317211"/>
            <a:chExt cx="3813635" cy="1340638"/>
          </a:xfrm>
        </p:grpSpPr>
        <p:sp>
          <p:nvSpPr>
            <p:cNvPr id="25" name="Rounded Rectangle 24"/>
            <p:cNvSpPr/>
            <p:nvPr/>
          </p:nvSpPr>
          <p:spPr>
            <a:xfrm>
              <a:off x="11022971" y="4317211"/>
              <a:ext cx="1501352" cy="134063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50003" y="4441115"/>
              <a:ext cx="1074490" cy="1143000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12601824" y="4995209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0410858" y="4972133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02B07C42-0CD0-9F4C-BBD4-EFEB403B65C5}"/>
                  </a:ext>
                </a:extLst>
              </p14:cNvPr>
              <p14:cNvContentPartPr/>
              <p14:nvPr/>
            </p14:nvContentPartPr>
            <p14:xfrm>
              <a:off x="37800" y="346320"/>
              <a:ext cx="11979000" cy="592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B07C42-0CD0-9F4C-BBD4-EFEB403B65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0" y="336960"/>
                <a:ext cx="11997720" cy="59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35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7" y="1258592"/>
            <a:ext cx="5097505" cy="48703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6689C4E7-5B28-EA44-A6FB-5C4F5761E2A4}"/>
                  </a:ext>
                </a:extLst>
              </p14:cNvPr>
              <p14:cNvContentPartPr/>
              <p14:nvPr/>
            </p14:nvContentPartPr>
            <p14:xfrm>
              <a:off x="4290120" y="1068840"/>
              <a:ext cx="7255440" cy="453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89C4E7-5B28-EA44-A6FB-5C4F5761E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0760" y="1059480"/>
                <a:ext cx="7274160" cy="45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2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198703"/>
            <a:ext cx="8155459" cy="44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Motivation for Variational Autoencoders (VAE)</a:t>
            </a:r>
          </a:p>
          <a:p>
            <a:r>
              <a:rPr lang="en-US" dirty="0"/>
              <a:t>Mechanics of VAE</a:t>
            </a:r>
          </a:p>
          <a:p>
            <a:r>
              <a:rPr lang="en-US" dirty="0"/>
              <a:t>Separability of VAE</a:t>
            </a:r>
          </a:p>
          <a:p>
            <a:r>
              <a:rPr lang="en-US" dirty="0"/>
              <a:t>Training and the math behind everything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3977" y="1241561"/>
            <a:ext cx="11698437" cy="1363121"/>
            <a:chOff x="140896" y="1336976"/>
            <a:chExt cx="11698437" cy="1363121"/>
          </a:xfrm>
        </p:grpSpPr>
        <p:grpSp>
          <p:nvGrpSpPr>
            <p:cNvPr id="6" name="Group 5"/>
            <p:cNvGrpSpPr/>
            <p:nvPr/>
          </p:nvGrpSpPr>
          <p:grpSpPr>
            <a:xfrm>
              <a:off x="1021977" y="1336976"/>
              <a:ext cx="9937375" cy="1363121"/>
              <a:chOff x="806826" y="3288901"/>
              <a:chExt cx="10608232" cy="1455143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1365273" y="3288901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806826" y="4023913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7797512" y="3288901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2936425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4525411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6208526" y="3290335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9368664" y="3303782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10956117" y="3991297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96" y="1622142"/>
              <a:ext cx="745968" cy="7529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029" y="1611201"/>
              <a:ext cx="746304" cy="74980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85355" y="4065619"/>
            <a:ext cx="11698437" cy="1026915"/>
            <a:chOff x="140896" y="1547834"/>
            <a:chExt cx="11698437" cy="1026915"/>
          </a:xfrm>
        </p:grpSpPr>
        <p:grpSp>
          <p:nvGrpSpPr>
            <p:cNvPr id="18" name="Group 17"/>
            <p:cNvGrpSpPr/>
            <p:nvPr/>
          </p:nvGrpSpPr>
          <p:grpSpPr>
            <a:xfrm>
              <a:off x="923121" y="1547834"/>
              <a:ext cx="10098016" cy="1026915"/>
              <a:chOff x="701298" y="3514008"/>
              <a:chExt cx="10779715" cy="1096247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1075071" y="3514008"/>
                <a:ext cx="1046922" cy="104366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01298" y="4023913"/>
                <a:ext cx="325771" cy="4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8889923" y="3563384"/>
                <a:ext cx="1035206" cy="10319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291266" y="3529146"/>
                <a:ext cx="1046922" cy="10436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3496511" y="3528887"/>
                <a:ext cx="1046922" cy="10436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Rectangle 25"/>
              <p:cNvSpPr>
                <a:spLocks noChangeAspect="1"/>
              </p:cNvSpPr>
              <p:nvPr/>
            </p:nvSpPr>
            <p:spPr>
              <a:xfrm>
                <a:off x="7749432" y="3564814"/>
                <a:ext cx="1035206" cy="103198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10052153" y="3578265"/>
                <a:ext cx="1035206" cy="103199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neurons</a:t>
                </a:r>
              </a:p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1145985" y="3991297"/>
                <a:ext cx="335028" cy="39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96" y="1622142"/>
              <a:ext cx="745968" cy="7529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029" y="1611201"/>
              <a:ext cx="746304" cy="749808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739740" y="3837019"/>
            <a:ext cx="2667609" cy="1361503"/>
            <a:chOff x="4381388" y="3837019"/>
            <a:chExt cx="2667609" cy="1361503"/>
          </a:xfrm>
        </p:grpSpPr>
        <p:sp>
          <p:nvSpPr>
            <p:cNvPr id="29" name="Rectangle 28"/>
            <p:cNvSpPr/>
            <p:nvPr/>
          </p:nvSpPr>
          <p:spPr>
            <a:xfrm>
              <a:off x="4712069" y="3837019"/>
              <a:ext cx="102471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Centers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2069" y="4741322"/>
              <a:ext cx="102471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Spreads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24287" y="4203192"/>
              <a:ext cx="1024710" cy="6013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 Variable</a:t>
              </a:r>
            </a:p>
          </p:txBody>
        </p:sp>
        <p:cxnSp>
          <p:nvCxnSpPr>
            <p:cNvPr id="36" name="Straight Arrow Connector 35"/>
            <p:cNvCxnSpPr>
              <a:stCxn id="25" idx="3"/>
              <a:endCxn id="29" idx="1"/>
            </p:cNvCxnSpPr>
            <p:nvPr/>
          </p:nvCxnSpPr>
          <p:spPr>
            <a:xfrm flipV="1">
              <a:off x="4381388" y="4065619"/>
              <a:ext cx="330681" cy="50276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5" idx="3"/>
              <a:endCxn id="30" idx="1"/>
            </p:cNvCxnSpPr>
            <p:nvPr/>
          </p:nvCxnSpPr>
          <p:spPr>
            <a:xfrm>
              <a:off x="4381388" y="4568388"/>
              <a:ext cx="330681" cy="40153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9" idx="3"/>
              <a:endCxn id="33" idx="1"/>
            </p:cNvCxnSpPr>
            <p:nvPr/>
          </p:nvCxnSpPr>
          <p:spPr>
            <a:xfrm>
              <a:off x="5736779" y="4065619"/>
              <a:ext cx="287508" cy="4382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3"/>
              <a:endCxn id="33" idx="1"/>
            </p:cNvCxnSpPr>
            <p:nvPr/>
          </p:nvCxnSpPr>
          <p:spPr>
            <a:xfrm flipV="1">
              <a:off x="5736779" y="4503890"/>
              <a:ext cx="287508" cy="46603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65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Variational Autoencoders (VAE)</a:t>
            </a:r>
          </a:p>
          <a:p>
            <a:r>
              <a:rPr lang="en-US" dirty="0"/>
              <a:t>Mechanics of VAE</a:t>
            </a:r>
          </a:p>
          <a:p>
            <a:r>
              <a:rPr lang="en-US" b="1" dirty="0"/>
              <a:t>Separability of VAE</a:t>
            </a:r>
          </a:p>
          <a:p>
            <a:r>
              <a:rPr lang="en-US" dirty="0"/>
              <a:t>Training and the math behind everything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2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19" y="1602442"/>
            <a:ext cx="3792368" cy="3892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292" y="983807"/>
            <a:ext cx="7089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 is not only between classes but we also want similar items in the same class to be near each other.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similar to word encoding we have talked in the previous lecture.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there are different ways of writing “2”, we want similar styles to end up near each other.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Let’s examine VAE, there is something magic happening once we add stochasticity in the latent space.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F118D5B9-7979-A441-984A-6DA30417B867}"/>
                  </a:ext>
                </a:extLst>
              </p14:cNvPr>
              <p14:cNvContentPartPr/>
              <p14:nvPr/>
            </p14:nvContentPartPr>
            <p14:xfrm>
              <a:off x="7480080" y="218160"/>
              <a:ext cx="4043880" cy="5430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18D5B9-7979-A441-984A-6DA30417B8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0720" y="208800"/>
                <a:ext cx="4062600" cy="54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2971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Encode the first sample (a “2”)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1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602" t="-1279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11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>
            <a:stCxn id="16" idx="5"/>
            <a:endCxn id="34" idx="4"/>
          </p:cNvCxnSpPr>
          <p:nvPr/>
        </p:nvCxnSpPr>
        <p:spPr>
          <a:xfrm rot="5400000" flipH="1" flipV="1">
            <a:off x="5259806" y="2165639"/>
            <a:ext cx="1154634" cy="1658539"/>
          </a:xfrm>
          <a:prstGeom prst="curvedConnector3">
            <a:avLst>
              <a:gd name="adj1" fmla="val -212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:a16="http://schemas.microsoft.com/office/drawing/2014/main" xmlns="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z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∼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1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602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08E1FB2-0A96-AE45-A8DD-FA057F23AECA}"/>
                  </a:ext>
                </a:extLst>
              </p14:cNvPr>
              <p14:cNvContentPartPr/>
              <p14:nvPr/>
            </p14:nvContentPartPr>
            <p14:xfrm>
              <a:off x="1298880" y="2120040"/>
              <a:ext cx="5465160" cy="450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8E1FB2-0A96-AE45-A8DD-FA057F23AE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9520" y="2110680"/>
                <a:ext cx="5483880" cy="45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3095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Variables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xmlns="" id="{125C5CBE-C0A7-4B65-86E6-878D35301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xmlns="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cxnSp>
        <p:nvCxnSpPr>
          <p:cNvPr id="30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/>
          <p:nvPr/>
        </p:nvCxnSpPr>
        <p:spPr>
          <a:xfrm>
            <a:off x="6895070" y="2417591"/>
            <a:ext cx="2384854" cy="10495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ecode</m:t>
                    </m:r>
                    <m: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to</m:t>
                    </m:r>
                    <m: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1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602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4FCD964-FA82-D743-A182-E580D16B5018}"/>
                  </a:ext>
                </a:extLst>
              </p14:cNvPr>
              <p14:cNvContentPartPr/>
              <p14:nvPr/>
            </p14:nvContentPartPr>
            <p14:xfrm>
              <a:off x="10821960" y="4149720"/>
              <a:ext cx="46512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FCD964-FA82-D743-A182-E580D16B50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2600" y="4140360"/>
                <a:ext cx="48384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864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>
            <a:cxnSpLocks/>
            <a:stCxn id="16" idx="5"/>
            <a:endCxn id="31" idx="4"/>
          </p:cNvCxnSpPr>
          <p:nvPr/>
        </p:nvCxnSpPr>
        <p:spPr>
          <a:xfrm rot="5400000" flipH="1" flipV="1">
            <a:off x="5383398" y="2022997"/>
            <a:ext cx="1002234" cy="2096223"/>
          </a:xfrm>
          <a:prstGeom prst="curvedConnector3">
            <a:avLst>
              <a:gd name="adj1" fmla="val -2444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696303" y="5789751"/>
                <a:ext cx="114014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Encode the second sample (a “3”)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 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z</m:t>
                        </m:r>
                      </m:e>
                      <m:sub>
                        <m:r>
                          <a:rPr lang="en-US" sz="2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∼</m:t>
                    </m:r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7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3" y="5789751"/>
                <a:ext cx="11401487" cy="954107"/>
              </a:xfrm>
              <a:prstGeom prst="rect">
                <a:avLst/>
              </a:prstGeom>
              <a:blipFill rotWithShape="0">
                <a:blip r:embed="rId10"/>
                <a:stretch>
                  <a:fillRect l="-1069" t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9AFBD824-03D5-7546-A28B-5F3D5CE60A1C}"/>
                  </a:ext>
                </a:extLst>
              </p14:cNvPr>
              <p14:cNvContentPartPr/>
              <p14:nvPr/>
            </p14:nvContentPartPr>
            <p14:xfrm>
              <a:off x="8303760" y="5743440"/>
              <a:ext cx="2523240" cy="73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FBD824-03D5-7546-A28B-5F3D5CE60A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94400" y="5734080"/>
                <a:ext cx="254196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39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7" name="Imagen 7">
            <a:extLst>
              <a:ext uri="{FF2B5EF4-FFF2-40B4-BE49-F238E27FC236}">
                <a16:creationId xmlns:a16="http://schemas.microsoft.com/office/drawing/2014/main" xmlns="" id="{C9BEF05F-5C67-4B72-88E2-E6190F196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0740" y="3026459"/>
            <a:ext cx="920221" cy="1012243"/>
          </a:xfrm>
          <a:prstGeom prst="rect">
            <a:avLst/>
          </a:prstGeom>
        </p:spPr>
      </p:pic>
      <p:cxnSp>
        <p:nvCxnSpPr>
          <p:cNvPr id="38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>
            <a:cxnSpLocks/>
          </p:cNvCxnSpPr>
          <p:nvPr/>
        </p:nvCxnSpPr>
        <p:spPr>
          <a:xfrm>
            <a:off x="7049092" y="2561101"/>
            <a:ext cx="2169304" cy="90599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ecode</m:t>
                    </m:r>
                    <m: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to</m:t>
                    </m:r>
                    <m:r>
                      <a:rPr lang="en-US" sz="28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40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0" y="5851381"/>
                <a:ext cx="7991022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602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FDB063AD-B10D-0D4D-BE81-A07197A2953B}"/>
                  </a:ext>
                </a:extLst>
              </p14:cNvPr>
              <p14:cNvContentPartPr/>
              <p14:nvPr/>
            </p14:nvContentPartPr>
            <p14:xfrm>
              <a:off x="6480000" y="2266920"/>
              <a:ext cx="573840" cy="40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B063AD-B10D-0D4D-BE81-A07197A295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70640" y="2257560"/>
                <a:ext cx="59256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222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  <a:stCxn id="35" idx="5"/>
            <a:endCxn id="37" idx="4"/>
          </p:cNvCxnSpPr>
          <p:nvPr/>
        </p:nvCxnSpPr>
        <p:spPr>
          <a:xfrm rot="5400000" flipH="1" flipV="1">
            <a:off x="5516706" y="2097186"/>
            <a:ext cx="966188" cy="1983892"/>
          </a:xfrm>
          <a:prstGeom prst="curvedConnector3">
            <a:avLst>
              <a:gd name="adj1" fmla="val -253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0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34592"/>
            <a:ext cx="978873" cy="1058859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xmlns="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116841" y="2495770"/>
            <a:ext cx="254752" cy="26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776676" y="5491433"/>
                <a:ext cx="110660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Train with the first sample (a “2”) again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z</m:t>
                        </m:r>
                      </m:e>
                      <m:sub>
                        <m: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∼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𝑁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not be the same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It can happen to be close to the “3” in latent space. </a:t>
                </a:r>
              </a:p>
            </p:txBody>
          </p:sp>
        </mc:Choice>
        <mc:Fallback xmlns="">
          <p:sp>
            <p:nvSpPr>
              <p:cNvPr id="40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76" y="5491433"/>
                <a:ext cx="11066032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82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6D430DBC-B315-9A48-A667-4754BADDC6D3}"/>
                  </a:ext>
                </a:extLst>
              </p14:cNvPr>
              <p14:cNvContentPartPr/>
              <p14:nvPr/>
            </p14:nvContentPartPr>
            <p14:xfrm>
              <a:off x="379080" y="1133640"/>
              <a:ext cx="6750720" cy="428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430DBC-B315-9A48-A667-4754BADDC6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720" y="1124280"/>
                <a:ext cx="6769440" cy="42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660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C8A6CD68-1A1A-4032-9C36-7BBAB37DC9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8" r="74857" b="40070"/>
          <a:stretch/>
        </p:blipFill>
        <p:spPr>
          <a:xfrm>
            <a:off x="10473505" y="2944432"/>
            <a:ext cx="1059901" cy="1092743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</p:cNvCxnSpPr>
          <p:nvPr/>
        </p:nvCxnSpPr>
        <p:spPr>
          <a:xfrm>
            <a:off x="7065439" y="2569992"/>
            <a:ext cx="2341215" cy="90652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43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5888" y="3104801"/>
            <a:ext cx="914400" cy="914400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29349"/>
            <a:ext cx="978873" cy="1058859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53786"/>
            <a:ext cx="978873" cy="1058859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xmlns="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116841" y="2495770"/>
            <a:ext cx="254752" cy="26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xmlns="" id="{2AE5C1A1-555D-4F58-972A-C0F23FE8B0E7}"/>
                  </a:ext>
                </a:extLst>
              </p:cNvPr>
              <p:cNvSpPr txBox="1"/>
              <p:nvPr/>
            </p:nvSpPr>
            <p:spPr>
              <a:xfrm>
                <a:off x="806932" y="5723083"/>
                <a:ext cx="10578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ecode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to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Since the decoder only knows how to map from latent space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space, it will return a “3”.</a:t>
                </a:r>
              </a:p>
            </p:txBody>
          </p:sp>
        </mc:Choice>
        <mc:Fallback xmlns="">
          <p:sp>
            <p:nvSpPr>
              <p:cNvPr id="40" name="TextBox 7">
                <a:extLst>
                  <a:ext uri="{FF2B5EF4-FFF2-40B4-BE49-F238E27FC236}">
                    <a16:creationId xmlns="" xmlns:a16="http://schemas.microsoft.com/office/drawing/2014/main" id="{2AE5C1A1-555D-4F58-972A-C0F23FE8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32" y="5723083"/>
                <a:ext cx="10578136" cy="830997"/>
              </a:xfrm>
              <a:prstGeom prst="rect">
                <a:avLst/>
              </a:prstGeom>
              <a:blipFill rotWithShape="0">
                <a:blip r:embed="rId11"/>
                <a:stretch>
                  <a:fillRect l="-864" t="-58088" b="-2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03EC9C9-EB50-904D-994E-B2F390079D09}"/>
                  </a:ext>
                </a:extLst>
              </p14:cNvPr>
              <p14:cNvContentPartPr/>
              <p14:nvPr/>
            </p14:nvContentPartPr>
            <p14:xfrm>
              <a:off x="369720" y="886680"/>
              <a:ext cx="10357920" cy="517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3EC9C9-EB50-904D-994E-B2F390079D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360" y="877320"/>
                <a:ext cx="10376640" cy="519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17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AI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51123DEF-895E-45D7-B3B1-38A9DC4AFD11}"/>
              </a:ext>
            </a:extLst>
          </p:cNvPr>
          <p:cNvSpPr/>
          <p:nvPr/>
        </p:nvSpPr>
        <p:spPr>
          <a:xfrm>
            <a:off x="4805422" y="5874193"/>
            <a:ext cx="25811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https://openai.com/blog/solving-rubiks-cube/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28" y="857693"/>
            <a:ext cx="88773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xmlns="" id="{DE2B0A7E-7D27-4BC6-A3C2-54A95CA5FF88}"/>
              </a:ext>
            </a:extLst>
          </p:cNvPr>
          <p:cNvSpPr txBox="1"/>
          <p:nvPr/>
        </p:nvSpPr>
        <p:spPr>
          <a:xfrm>
            <a:off x="5321206" y="3254299"/>
            <a:ext cx="428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Latent space  starts to </a:t>
            </a:r>
          </a:p>
          <a:p>
            <a:pPr algn="ctr"/>
            <a:r>
              <a:rPr lang="es-ES" sz="20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0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e-organize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>
              <a:alpha val="41961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xmlns="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sample again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FC6EAB1E-BD64-423B-95D5-2502A783E5A9}"/>
              </a:ext>
            </a:extLst>
          </p:cNvPr>
          <p:cNvCxnSpPr>
            <a:cxnSpLocks/>
            <a:stCxn id="31" idx="3"/>
            <a:endCxn id="40" idx="7"/>
          </p:cNvCxnSpPr>
          <p:nvPr/>
        </p:nvCxnSpPr>
        <p:spPr>
          <a:xfrm flipH="1">
            <a:off x="6798369" y="2553571"/>
            <a:ext cx="92340" cy="135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:a16="http://schemas.microsoft.com/office/drawing/2014/main" xmlns="" id="{2F612533-80DB-4A5E-9051-FD73061429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03DF6F4C-D07A-4D92-B31A-A9F2260E5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125" y="2748368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xmlns="" id="{C51F6B79-5BB7-45C7-BDC2-91DA99ABA1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xmlns="" id="{350551FE-40AE-47B3-9ACB-236109FE49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39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4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49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5888" y="3104801"/>
            <a:ext cx="914400" cy="9144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29349"/>
            <a:ext cx="978873" cy="1058859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53786"/>
            <a:ext cx="978873" cy="1058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FD973ADB-B4A3-0D42-9DE4-48B10568F20B}"/>
                  </a:ext>
                </a:extLst>
              </p14:cNvPr>
              <p14:cNvContentPartPr/>
              <p14:nvPr/>
            </p14:nvContentPartPr>
            <p14:xfrm>
              <a:off x="3617280" y="1603440"/>
              <a:ext cx="700920" cy="384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973ADB-B4A3-0D42-9DE4-48B10568F2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7920" y="1594080"/>
                <a:ext cx="719640" cy="38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99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  <a:stCxn id="35" idx="5"/>
            <a:endCxn id="39" idx="2"/>
          </p:cNvCxnSpPr>
          <p:nvPr/>
        </p:nvCxnSpPr>
        <p:spPr>
          <a:xfrm rot="5400000" flipH="1" flipV="1">
            <a:off x="5206124" y="2142637"/>
            <a:ext cx="988805" cy="1870373"/>
          </a:xfrm>
          <a:prstGeom prst="curvedConnector4">
            <a:avLst>
              <a:gd name="adj1" fmla="val -23119"/>
              <a:gd name="adj2" fmla="val 504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xmlns="" id="{2AE5C1A1-555D-4F58-972A-C0F23FE8B0E7}"/>
              </a:ext>
            </a:extLst>
          </p:cNvPr>
          <p:cNvSpPr txBox="1"/>
          <p:nvPr/>
        </p:nvSpPr>
        <p:spPr>
          <a:xfrm>
            <a:off x="-326713" y="998198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>
              <a:alpha val="2705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FC6EAB1E-BD64-423B-95D5-2502A783E5A9}"/>
              </a:ext>
            </a:extLst>
          </p:cNvPr>
          <p:cNvCxnSpPr>
            <a:cxnSpLocks/>
            <a:stCxn id="40" idx="5"/>
            <a:endCxn id="43" idx="1"/>
          </p:cNvCxnSpPr>
          <p:nvPr/>
        </p:nvCxnSpPr>
        <p:spPr>
          <a:xfrm>
            <a:off x="6798369" y="2768255"/>
            <a:ext cx="26719" cy="156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xmlns="" id="{C125D943-B847-4C8F-B399-E84DE7728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3AE44B8A-936B-4434-934C-46D6C5ED8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030" y="3020395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xmlns="" id="{D5C3A95E-42D0-49AA-8CD8-1114891D3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646426" y="1999257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xmlns="" id="{F48604EE-BFE6-4E00-B599-566722322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xmlns="" id="{42B8C881-8606-4917-AA75-46A79486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xmlns="" id="{2BB919FE-8172-4AB5-BAB1-0C4E616E5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73802" y="2284478"/>
            <a:ext cx="254752" cy="269546"/>
          </a:xfrm>
          <a:prstGeom prst="rect">
            <a:avLst/>
          </a:prstGeom>
        </p:spPr>
      </p:pic>
      <p:sp>
        <p:nvSpPr>
          <p:cNvPr id="50" name="TextBox 7">
            <a:extLst>
              <a:ext uri="{FF2B5EF4-FFF2-40B4-BE49-F238E27FC236}">
                <a16:creationId xmlns:a16="http://schemas.microsoft.com/office/drawing/2014/main" xmlns="" id="{133ECBF3-4D0E-4310-A4F1-47DC8711F2FE}"/>
              </a:ext>
            </a:extLst>
          </p:cNvPr>
          <p:cNvSpPr txBox="1"/>
          <p:nvPr/>
        </p:nvSpPr>
        <p:spPr>
          <a:xfrm>
            <a:off x="5882950" y="3422508"/>
            <a:ext cx="319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pushed away</a:t>
            </a:r>
          </a:p>
        </p:txBody>
      </p:sp>
      <p:sp>
        <p:nvSpPr>
          <p:cNvPr id="41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51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8221C99A-2BA3-E742-9112-C221BA0E7363}"/>
                  </a:ext>
                </a:extLst>
              </p14:cNvPr>
              <p14:cNvContentPartPr/>
              <p14:nvPr/>
            </p14:nvContentPartPr>
            <p14:xfrm>
              <a:off x="2574360" y="801360"/>
              <a:ext cx="8427600" cy="472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21C99A-2BA3-E742-9112-C221BA0E73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5000" y="792000"/>
                <a:ext cx="8446320" cy="47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80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FC6EAB1E-BD64-423B-95D5-2502A783E5A9}"/>
              </a:ext>
            </a:extLst>
          </p:cNvPr>
          <p:cNvCxnSpPr>
            <a:cxnSpLocks/>
            <a:stCxn id="43" idx="3"/>
            <a:endCxn id="61" idx="7"/>
          </p:cNvCxnSpPr>
          <p:nvPr/>
        </p:nvCxnSpPr>
        <p:spPr>
          <a:xfrm flipH="1">
            <a:off x="6576254" y="3003974"/>
            <a:ext cx="248834" cy="37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-164071" y="98157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xmlns="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xmlns="" id="{8E61B72F-63AA-4F1A-B5A0-ADC55FD891B3}"/>
              </a:ext>
            </a:extLst>
          </p:cNvPr>
          <p:cNvCxnSpPr/>
          <p:nvPr/>
        </p:nvCxnSpPr>
        <p:spPr>
          <a:xfrm>
            <a:off x="4545045" y="2586232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B833C644-16FC-4FB9-8F02-AC7D1FAAD4DC}"/>
              </a:ext>
            </a:extLst>
          </p:cNvPr>
          <p:cNvSpPr/>
          <p:nvPr/>
        </p:nvSpPr>
        <p:spPr>
          <a:xfrm>
            <a:off x="4485765" y="347932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xmlns="" id="{529E7EE6-9E43-4D35-A253-17BDAB12C9CD}"/>
              </a:ext>
            </a:extLst>
          </p:cNvPr>
          <p:cNvCxnSpPr/>
          <p:nvPr/>
        </p:nvCxnSpPr>
        <p:spPr>
          <a:xfrm>
            <a:off x="4776957" y="25875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:a16="http://schemas.microsoft.com/office/drawing/2014/main" xmlns="" id="{AB2A91ED-B29F-4D45-B056-A2ACA08938B2}"/>
              </a:ext>
            </a:extLst>
          </p:cNvPr>
          <p:cNvSpPr/>
          <p:nvPr/>
        </p:nvSpPr>
        <p:spPr>
          <a:xfrm>
            <a:off x="4717677" y="34806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xmlns="" id="{99FE0791-0A90-426D-8CBA-001C0A2F4EEF}"/>
              </a:ext>
            </a:extLst>
          </p:cNvPr>
          <p:cNvCxnSpPr/>
          <p:nvPr/>
        </p:nvCxnSpPr>
        <p:spPr>
          <a:xfrm>
            <a:off x="4897554" y="2580934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xmlns="" id="{9CF92C3F-0043-4C47-BDAD-6C5F1DE851B0}"/>
              </a:ext>
            </a:extLst>
          </p:cNvPr>
          <p:cNvSpPr/>
          <p:nvPr/>
        </p:nvSpPr>
        <p:spPr>
          <a:xfrm>
            <a:off x="4838274" y="3474028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xmlns="" id="{9FB8C2FF-B8E3-4611-A85D-15F165DBF528}"/>
              </a:ext>
            </a:extLst>
          </p:cNvPr>
          <p:cNvCxnSpPr/>
          <p:nvPr/>
        </p:nvCxnSpPr>
        <p:spPr>
          <a:xfrm>
            <a:off x="5010199" y="25822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9AF34282-361F-4B80-A386-A639FF6F048A}"/>
              </a:ext>
            </a:extLst>
          </p:cNvPr>
          <p:cNvSpPr/>
          <p:nvPr/>
        </p:nvSpPr>
        <p:spPr>
          <a:xfrm>
            <a:off x="4950919" y="34753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xmlns="" id="{31B18990-81AC-4FE4-A55E-DE41450D2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10437260" y="3079068"/>
            <a:ext cx="914401" cy="9675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xmlns="" id="{CF4AF225-BF3D-4754-9F95-38CDCB18E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xmlns="" id="{5D14EBA9-CEE3-428C-AD4C-82124D0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xmlns="" id="{AAA597E8-D3B0-4A91-8FFE-036618B21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xmlns="" id="{9B679120-F2BC-4BD9-B8D5-59686A48F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xmlns="" id="{57FFC6DF-E971-4845-8D14-C69FE3F2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FE00143E-2725-4529-BE1D-80DDC60EB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xmlns="" id="{14DE62A4-6D06-44EC-AE5D-C039A2CB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xmlns="" id="{68AC582C-A784-4648-AD97-4167ADCAF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xmlns="" id="{4FDC74E5-0025-4F2B-872E-0781C0598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sp>
        <p:nvSpPr>
          <p:cNvPr id="70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4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1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303648" y="99051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lets test again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xmlns="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34834" y="3420449"/>
            <a:ext cx="945083" cy="99996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0237" y="2461499"/>
            <a:ext cx="948211" cy="922631"/>
          </a:xfrm>
          <a:prstGeom prst="rect">
            <a:avLst/>
          </a:prstGeom>
        </p:spPr>
      </p:pic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xmlns="" id="{1AF3AD9C-6455-487C-8F63-398515EAAB3C}"/>
              </a:ext>
            </a:extLst>
          </p:cNvPr>
          <p:cNvCxnSpPr>
            <a:cxnSpLocks/>
            <a:stCxn id="44" idx="5"/>
            <a:endCxn id="66" idx="4"/>
          </p:cNvCxnSpPr>
          <p:nvPr/>
        </p:nvCxnSpPr>
        <p:spPr>
          <a:xfrm rot="5400000" flipH="1" flipV="1">
            <a:off x="5309131" y="1859608"/>
            <a:ext cx="869854" cy="2555381"/>
          </a:xfrm>
          <a:prstGeom prst="curvedConnector3">
            <a:avLst>
              <a:gd name="adj1" fmla="val 429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xmlns="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xmlns="" id="{6765E37A-A752-4ADB-A5D6-A869440D9A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E3F9A794-B9E6-41DF-ABAB-D890924D5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xmlns="" id="{68D48CE8-842D-4628-A058-B8927B057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xmlns="" id="{ECB7600E-8D54-4AB0-A035-9334C988A9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xmlns="" id="{67B2E1B9-E383-42F1-85CC-32BA2CC9C0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xmlns="" id="{128AF356-40D3-4B52-A19A-CD22998BCB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xmlns="" id="{5C42D994-9E40-4AF7-87CA-F958A9130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4" name="Picture 4">
            <a:extLst>
              <a:ext uri="{FF2B5EF4-FFF2-40B4-BE49-F238E27FC236}">
                <a16:creationId xmlns:a16="http://schemas.microsoft.com/office/drawing/2014/main" xmlns="" id="{B296A79A-36A2-4D21-B362-D7D08743CE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xmlns="" id="{8A3D1142-51EF-4494-9207-C6ECE4255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xmlns="" id="{32AD9F21-E2D4-489C-A256-33D47BC52D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920C4FCE-221B-4E12-BC30-D4AFB39F9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9963" y="3156540"/>
            <a:ext cx="904875" cy="914400"/>
          </a:xfrm>
          <a:prstGeom prst="rect">
            <a:avLst/>
          </a:prstGeom>
        </p:spPr>
      </p:pic>
      <p:sp>
        <p:nvSpPr>
          <p:cNvPr id="48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9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8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358495" y="977350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on 3’s again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20362" y="4244237"/>
            <a:ext cx="914401" cy="96750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12350" y="3372768"/>
            <a:ext cx="895631" cy="871469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:a16="http://schemas.microsoft.com/office/drawing/2014/main" xmlns="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27" y="2444834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xmlns="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xmlns="" id="{4196F64E-3B8C-44B3-BA66-42EF49033A81}"/>
              </a:ext>
            </a:extLst>
          </p:cNvPr>
          <p:cNvCxnSpPr>
            <a:cxnSpLocks/>
            <a:stCxn id="43" idx="5"/>
          </p:cNvCxnSpPr>
          <p:nvPr/>
        </p:nvCxnSpPr>
        <p:spPr>
          <a:xfrm rot="5400000" flipH="1" flipV="1">
            <a:off x="5745661" y="2827891"/>
            <a:ext cx="3524" cy="1485146"/>
          </a:xfrm>
          <a:prstGeom prst="curvedConnector4">
            <a:avLst>
              <a:gd name="adj1" fmla="val -6486947"/>
              <a:gd name="adj2" fmla="val 5058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xmlns="" id="{F7745E0C-E035-4383-AB48-EEA202B2F6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xmlns="" id="{35054CD6-39E9-4A7A-9EA3-DAEF4A8D6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xmlns="" id="{B71D74E0-D6C5-498A-95DB-4807223938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xmlns="" id="{3CB03AFB-C657-4431-AEEA-48B324202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xmlns="" id="{A5F5179B-8564-4C55-8068-86F7529E2C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xmlns="" id="{25B697DD-51A0-4447-99CC-A08D5450A8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xmlns="" id="{D1526C1F-6411-473E-8EF4-833198A729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250A4384-5DF3-4AA9-8587-46161AA8A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xmlns="" id="{A678487D-AB40-4BBE-BF1E-E3745C4F2D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xmlns="" id="{63E646D9-74F2-47A8-83FF-1A1E7242D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xmlns="" id="{F3C32892-E865-4B08-948C-693F2BF3A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8571" y="3150373"/>
            <a:ext cx="236612" cy="2315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326372D-DAA9-4BB4-8DAE-8CB5FBF631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6" b="5501"/>
          <a:stretch/>
        </p:blipFill>
        <p:spPr>
          <a:xfrm>
            <a:off x="10411550" y="3143760"/>
            <a:ext cx="895350" cy="796839"/>
          </a:xfrm>
          <a:prstGeom prst="rect">
            <a:avLst/>
          </a:prstGeom>
        </p:spPr>
      </p:pic>
      <p:sp>
        <p:nvSpPr>
          <p:cNvPr id="65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2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1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26" name="Content Placeholder 3">
                        <a:extLst>
                          <a:ext uri="{FF2B5EF4-FFF2-40B4-BE49-F238E27FC236}">
                            <a16:creationId xmlns:a16="http://schemas.microsoft.com/office/drawing/2014/main" xmlns="" id="{34762B13-0B39-4FE9-9CDA-DD9EF92FB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33" name="Content Placeholder 3">
                        <a:extLst>
                          <a:ext uri="{FF2B5EF4-FFF2-40B4-BE49-F238E27FC236}">
                            <a16:creationId xmlns:a16="http://schemas.microsoft.com/office/drawing/2014/main" xmlns="" id="{4907A32F-2B40-497A-B62B-0380AD197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-186412" y="938416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84286" y="4219594"/>
            <a:ext cx="954544" cy="100997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84287" y="3342378"/>
            <a:ext cx="912786" cy="888162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:a16="http://schemas.microsoft.com/office/drawing/2014/main" xmlns="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070" y="2404406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xmlns="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B17063CF-D96E-4912-91A4-B3633DE18B74}"/>
              </a:ext>
            </a:extLst>
          </p:cNvPr>
          <p:cNvSpPr/>
          <p:nvPr/>
        </p:nvSpPr>
        <p:spPr>
          <a:xfrm>
            <a:off x="6616597" y="36691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F35C8C6E-2373-4AF5-84BE-1F9B1DE58FD9}"/>
              </a:ext>
            </a:extLst>
          </p:cNvPr>
          <p:cNvSpPr/>
          <p:nvPr/>
        </p:nvSpPr>
        <p:spPr>
          <a:xfrm>
            <a:off x="6600554" y="338844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xmlns="" id="{C1B8BE71-BBF6-47A5-8803-034BFB665C9C}"/>
              </a:ext>
            </a:extLst>
          </p:cNvPr>
          <p:cNvSpPr/>
          <p:nvPr/>
        </p:nvSpPr>
        <p:spPr>
          <a:xfrm>
            <a:off x="6660711" y="355688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xmlns="" id="{B944461F-BCE9-4CAF-BB54-BFBE14D72EF0}"/>
              </a:ext>
            </a:extLst>
          </p:cNvPr>
          <p:cNvSpPr/>
          <p:nvPr/>
        </p:nvSpPr>
        <p:spPr>
          <a:xfrm>
            <a:off x="6563991" y="323211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xmlns="" id="{CC30753C-BA0C-4B95-AAE8-9EA33B47BEB9}"/>
              </a:ext>
            </a:extLst>
          </p:cNvPr>
          <p:cNvSpPr/>
          <p:nvPr/>
        </p:nvSpPr>
        <p:spPr>
          <a:xfrm>
            <a:off x="6548886" y="3532989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xmlns="" id="{6CE5A6ED-BEC0-4CE0-BE2D-825AE00D885E}"/>
              </a:ext>
            </a:extLst>
          </p:cNvPr>
          <p:cNvSpPr/>
          <p:nvPr/>
        </p:nvSpPr>
        <p:spPr>
          <a:xfrm>
            <a:off x="6697170" y="3291678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xmlns="" id="{E817B76C-F17C-46AA-A045-B1561CA2D6CC}"/>
              </a:ext>
            </a:extLst>
          </p:cNvPr>
          <p:cNvSpPr/>
          <p:nvPr/>
        </p:nvSpPr>
        <p:spPr>
          <a:xfrm>
            <a:off x="6445083" y="319577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F91C8246-A85D-471A-9956-51B2C2D838B1}"/>
              </a:ext>
            </a:extLst>
          </p:cNvPr>
          <p:cNvSpPr/>
          <p:nvPr/>
        </p:nvSpPr>
        <p:spPr>
          <a:xfrm>
            <a:off x="6528163" y="3075342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xmlns="" id="{3BE92A2C-6A1B-4FC6-B138-514E74076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297" y="3052654"/>
            <a:ext cx="895350" cy="876300"/>
          </a:xfrm>
          <a:prstGeom prst="rect">
            <a:avLst/>
          </a:prstGeom>
        </p:spPr>
      </p:pic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xmlns="" id="{247EFB24-0A56-4642-9844-58C4E0E02110}"/>
              </a:ext>
            </a:extLst>
          </p:cNvPr>
          <p:cNvCxnSpPr/>
          <p:nvPr/>
        </p:nvCxnSpPr>
        <p:spPr>
          <a:xfrm>
            <a:off x="5103299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:a16="http://schemas.microsoft.com/office/drawing/2014/main" xmlns="" id="{832BCBF7-4536-42FC-B5B0-DA95D43F93EE}"/>
              </a:ext>
            </a:extLst>
          </p:cNvPr>
          <p:cNvSpPr/>
          <p:nvPr/>
        </p:nvSpPr>
        <p:spPr>
          <a:xfrm>
            <a:off x="5044019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xmlns="" id="{5A39AA6A-3A92-4092-B55E-ED173ACED080}"/>
              </a:ext>
            </a:extLst>
          </p:cNvPr>
          <p:cNvCxnSpPr/>
          <p:nvPr/>
        </p:nvCxnSpPr>
        <p:spPr>
          <a:xfrm>
            <a:off x="4682193" y="2591440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Elipse 68">
            <a:extLst>
              <a:ext uri="{FF2B5EF4-FFF2-40B4-BE49-F238E27FC236}">
                <a16:creationId xmlns:a16="http://schemas.microsoft.com/office/drawing/2014/main" xmlns="" id="{9167E2FC-69DD-48F6-B483-C1D1A2BCC3F3}"/>
              </a:ext>
            </a:extLst>
          </p:cNvPr>
          <p:cNvSpPr/>
          <p:nvPr/>
        </p:nvSpPr>
        <p:spPr>
          <a:xfrm>
            <a:off x="4622913" y="348453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xmlns="" id="{5BBA343F-F94C-45A1-82D0-C0351416B909}"/>
              </a:ext>
            </a:extLst>
          </p:cNvPr>
          <p:cNvCxnSpPr/>
          <p:nvPr/>
        </p:nvCxnSpPr>
        <p:spPr>
          <a:xfrm>
            <a:off x="4489688" y="2567379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:a16="http://schemas.microsoft.com/office/drawing/2014/main" xmlns="" id="{04946D15-AD50-4321-9B11-7404A147181D}"/>
              </a:ext>
            </a:extLst>
          </p:cNvPr>
          <p:cNvSpPr/>
          <p:nvPr/>
        </p:nvSpPr>
        <p:spPr>
          <a:xfrm>
            <a:off x="4430408" y="346047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xmlns="" id="{E422648A-D71D-436B-8F5F-7CEEF5A60BEF}"/>
              </a:ext>
            </a:extLst>
          </p:cNvPr>
          <p:cNvCxnSpPr/>
          <p:nvPr/>
        </p:nvCxnSpPr>
        <p:spPr>
          <a:xfrm>
            <a:off x="4850632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:a16="http://schemas.microsoft.com/office/drawing/2014/main" xmlns="" id="{A930D21A-79E2-47A9-8594-A500B4366254}"/>
              </a:ext>
            </a:extLst>
          </p:cNvPr>
          <p:cNvSpPr/>
          <p:nvPr/>
        </p:nvSpPr>
        <p:spPr>
          <a:xfrm>
            <a:off x="4791352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xmlns="" id="{41127A68-0FA2-4AB7-9B79-E479E2E39F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xmlns="" id="{9B440A7C-E10B-47C6-8A82-9EEDAC64AE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xmlns="" id="{80C0019B-86D8-4733-B08E-6EDE7EE17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xmlns="" id="{D4C1735C-8335-4938-BDF5-00F596C1BE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8" name="Picture 4">
            <a:extLst>
              <a:ext uri="{FF2B5EF4-FFF2-40B4-BE49-F238E27FC236}">
                <a16:creationId xmlns:a16="http://schemas.microsoft.com/office/drawing/2014/main" xmlns="" id="{EBF085F3-3907-41D0-B541-DA18FBD266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9" name="Picture 4">
            <a:extLst>
              <a:ext uri="{FF2B5EF4-FFF2-40B4-BE49-F238E27FC236}">
                <a16:creationId xmlns:a16="http://schemas.microsoft.com/office/drawing/2014/main" xmlns="" id="{EE4C5138-F573-49FC-BEC7-8E4098F7DA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80" name="Picture 4">
            <a:extLst>
              <a:ext uri="{FF2B5EF4-FFF2-40B4-BE49-F238E27FC236}">
                <a16:creationId xmlns:a16="http://schemas.microsoft.com/office/drawing/2014/main" xmlns="" id="{F1955757-691A-405B-81BF-CD51115476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:a16="http://schemas.microsoft.com/office/drawing/2014/main" xmlns="" id="{1A912191-00B3-4F3E-A7B5-21E6364BE4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824345" y="2756509"/>
            <a:ext cx="196766" cy="187092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xmlns="" id="{16F25FAE-E4E7-47E2-8A6D-4A4AD71A70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xmlns="" id="{DF03B170-7FC2-4DE1-B1E2-D99060A88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691998" y="3075307"/>
            <a:ext cx="194122" cy="185617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xmlns="" id="{383E8AED-14D8-4FF6-8F4C-DDAD51FC0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308731" y="3010160"/>
            <a:ext cx="194122" cy="18561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xmlns="" id="{857953F1-4A2E-4BBB-94F8-5448BA6AD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19911" y="3257904"/>
            <a:ext cx="194122" cy="185617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xmlns="" id="{B7E48068-FC45-473A-9F57-8B8EF2C80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519536" y="3194725"/>
            <a:ext cx="194122" cy="185617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xmlns="" id="{BD39D0D2-C9CF-4579-99E6-1DCE46CEB9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718576" y="3423974"/>
            <a:ext cx="194122" cy="185617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xmlns="" id="{4E015CDD-ABD7-414E-9060-1174E8656B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429150" y="3769045"/>
            <a:ext cx="194122" cy="18561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xmlns="" id="{E85DF9C1-810B-4CBD-A571-1D3A84DC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59273" y="3550980"/>
            <a:ext cx="194122" cy="185617"/>
          </a:xfrm>
          <a:prstGeom prst="rect">
            <a:avLst/>
          </a:prstGeom>
        </p:spPr>
      </p:pic>
      <p:sp>
        <p:nvSpPr>
          <p:cNvPr id="84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85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80D773CD-9EBD-B84D-B42A-4534C2EE7794}"/>
                  </a:ext>
                </a:extLst>
              </p14:cNvPr>
              <p14:cNvContentPartPr/>
              <p14:nvPr/>
            </p14:nvContentPartPr>
            <p14:xfrm>
              <a:off x="635040" y="806400"/>
              <a:ext cx="8096400" cy="472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D773CD-9EBD-B84D-B42A-4534C2EE77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680" y="797040"/>
                <a:ext cx="8115120" cy="47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511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20" y="0"/>
            <a:ext cx="3148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Variational Autoencoders (VAE)</a:t>
            </a:r>
          </a:p>
          <a:p>
            <a:r>
              <a:rPr lang="en-US" dirty="0"/>
              <a:t>Mechanics of VAE</a:t>
            </a:r>
          </a:p>
          <a:p>
            <a:r>
              <a:rPr lang="en-US" dirty="0"/>
              <a:t>Separability of VAE</a:t>
            </a:r>
          </a:p>
          <a:p>
            <a:r>
              <a:rPr lang="en-US" b="1" dirty="0"/>
              <a:t>Training and the math behind everything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4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249654A-4139-1F45-8773-7E17C542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0404389" y="-2572432"/>
            <a:ext cx="5917810" cy="3659827"/>
            <a:chOff x="1213573" y="454973"/>
            <a:chExt cx="9721080" cy="59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2">
                  <a:extLst>
                    <a:ext uri="{FF2B5EF4-FFF2-40B4-BE49-F238E27FC236}">
                      <a16:creationId xmlns:a16="http://schemas.microsoft.com/office/drawing/2014/main" xmlns="" id="{ABEEE207-ABA2-6C4F-AFE6-75AB9665B24E}"/>
                    </a:ext>
                  </a:extLst>
                </p14:cNvPr>
                <p14:cNvContentPartPr/>
                <p14:nvPr/>
              </p14:nvContentPartPr>
              <p14:xfrm>
                <a:off x="1655293" y="1253813"/>
                <a:ext cx="225720" cy="259920"/>
              </p14:xfrm>
            </p:contentPart>
          </mc:Choice>
          <mc:Fallback xmlns="">
            <p:pic>
              <p:nvPicPr>
                <p:cNvPr id="22" name="Ink 2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EEE207-ABA2-6C4F-AFE6-75AB9665B2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2884" y="1241519"/>
                  <a:ext cx="250537" cy="284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9">
                  <a:extLst>
                    <a:ext uri="{FF2B5EF4-FFF2-40B4-BE49-F238E27FC236}">
                      <a16:creationId xmlns:a16="http://schemas.microsoft.com/office/drawing/2014/main" xmlns="" id="{250051F7-9F2B-E44F-9214-5849B51E3521}"/>
                    </a:ext>
                  </a:extLst>
                </p14:cNvPr>
                <p14:cNvContentPartPr/>
                <p14:nvPr/>
              </p14:nvContentPartPr>
              <p14:xfrm>
                <a:off x="2171533" y="1079213"/>
                <a:ext cx="1815480" cy="730440"/>
              </p14:xfrm>
            </p:contentPart>
          </mc:Choice>
          <mc:Fallback xmlns="">
            <p:pic>
              <p:nvPicPr>
                <p:cNvPr id="29" name="Ink 2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50051F7-9F2B-E44F-9214-5849B51E35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9114" y="1066932"/>
                  <a:ext cx="1840317" cy="755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k 34">
                  <a:extLst>
                    <a:ext uri="{FF2B5EF4-FFF2-40B4-BE49-F238E27FC236}">
                      <a16:creationId xmlns:a16="http://schemas.microsoft.com/office/drawing/2014/main" xmlns="" id="{DF25ED8E-2878-2E41-971C-75EF0A356130}"/>
                    </a:ext>
                  </a:extLst>
                </p14:cNvPr>
                <p14:cNvContentPartPr/>
                <p14:nvPr/>
              </p14:nvContentPartPr>
              <p14:xfrm>
                <a:off x="3507853" y="1518413"/>
                <a:ext cx="145440" cy="106200"/>
              </p14:xfrm>
            </p:contentPart>
          </mc:Choice>
          <mc:Fallback xmlns="">
            <p:pic>
              <p:nvPicPr>
                <p:cNvPr id="34" name="Ink 3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F25ED8E-2878-2E41-971C-75EF0A3561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5437" y="1506091"/>
                  <a:ext cx="170271" cy="130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4">
                  <a:extLst>
                    <a:ext uri="{FF2B5EF4-FFF2-40B4-BE49-F238E27FC236}">
                      <a16:creationId xmlns:a16="http://schemas.microsoft.com/office/drawing/2014/main" xmlns="" id="{1F352F16-FA78-6142-837A-041349A1A214}"/>
                    </a:ext>
                  </a:extLst>
                </p14:cNvPr>
                <p14:cNvContentPartPr/>
                <p14:nvPr/>
              </p14:nvContentPartPr>
              <p14:xfrm>
                <a:off x="4171693" y="1000013"/>
                <a:ext cx="4540680" cy="910440"/>
              </p14:xfrm>
            </p:contentPart>
          </mc:Choice>
          <mc:Fallback xmlns="">
            <p:pic>
              <p:nvPicPr>
                <p:cNvPr id="54" name="Ink 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F352F16-FA78-6142-837A-041349A1A2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59275" y="987733"/>
                  <a:ext cx="4565515" cy="934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8">
                  <a:extLst>
                    <a:ext uri="{FF2B5EF4-FFF2-40B4-BE49-F238E27FC236}">
                      <a16:creationId xmlns:a16="http://schemas.microsoft.com/office/drawing/2014/main" xmlns="" id="{7E1533D4-0030-A947-AD3C-95E268EB2FA8}"/>
                    </a:ext>
                  </a:extLst>
                </p14:cNvPr>
                <p14:cNvContentPartPr/>
                <p14:nvPr/>
              </p14:nvContentPartPr>
              <p14:xfrm>
                <a:off x="1213573" y="2465573"/>
                <a:ext cx="354960" cy="328320"/>
              </p14:xfrm>
            </p:contentPart>
          </mc:Choice>
          <mc:Fallback xmlns="">
            <p:pic>
              <p:nvPicPr>
                <p:cNvPr id="58" name="Ink 5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E1533D4-0030-A947-AD3C-95E268EB2F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1149" y="2453283"/>
                  <a:ext cx="379807" cy="35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5">
                  <a:extLst>
                    <a:ext uri="{FF2B5EF4-FFF2-40B4-BE49-F238E27FC236}">
                      <a16:creationId xmlns:a16="http://schemas.microsoft.com/office/drawing/2014/main" xmlns="" id="{30FC528C-906C-9046-A2D0-F9B520A078FB}"/>
                    </a:ext>
                  </a:extLst>
                </p14:cNvPr>
                <p14:cNvContentPartPr/>
                <p14:nvPr/>
              </p14:nvContentPartPr>
              <p14:xfrm>
                <a:off x="4722133" y="1751333"/>
                <a:ext cx="370080" cy="280800"/>
              </p14:xfrm>
            </p:contentPart>
          </mc:Choice>
          <mc:Fallback xmlns="">
            <p:pic>
              <p:nvPicPr>
                <p:cNvPr id="64" name="Ink 6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FC528C-906C-9046-A2D0-F9B520A078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4989" y="1734953"/>
                  <a:ext cx="403186" cy="314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6">
                  <a:extLst>
                    <a:ext uri="{FF2B5EF4-FFF2-40B4-BE49-F238E27FC236}">
                      <a16:creationId xmlns:a16="http://schemas.microsoft.com/office/drawing/2014/main" xmlns="" id="{CE9FF901-0C5E-CA4E-8D67-65809CC48229}"/>
                    </a:ext>
                  </a:extLst>
                </p14:cNvPr>
                <p14:cNvContentPartPr/>
                <p14:nvPr/>
              </p14:nvContentPartPr>
              <p14:xfrm>
                <a:off x="4658773" y="1000013"/>
                <a:ext cx="259560" cy="275400"/>
              </p14:xfrm>
            </p:contentPart>
          </mc:Choice>
          <mc:Fallback xmlns="">
            <p:pic>
              <p:nvPicPr>
                <p:cNvPr id="65" name="Ink 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E9FF901-0C5E-CA4E-8D67-65809CC482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1627" y="983641"/>
                  <a:ext cx="293261" cy="308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Ink 72">
                  <a:extLst>
                    <a:ext uri="{FF2B5EF4-FFF2-40B4-BE49-F238E27FC236}">
                      <a16:creationId xmlns:a16="http://schemas.microsoft.com/office/drawing/2014/main" xmlns="" id="{261F9C6C-04DE-484A-9529-2BA6884CFAB3}"/>
                    </a:ext>
                  </a:extLst>
                </p14:cNvPr>
                <p14:cNvContentPartPr/>
                <p14:nvPr/>
              </p14:nvContentPartPr>
              <p14:xfrm>
                <a:off x="2309053" y="2486813"/>
                <a:ext cx="862920" cy="455400"/>
              </p14:xfrm>
            </p:contentPart>
          </mc:Choice>
          <mc:Fallback xmlns="">
            <p:pic>
              <p:nvPicPr>
                <p:cNvPr id="72" name="Ink 7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61F9C6C-04DE-484A-9529-2BA6884CFA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6633" y="2474521"/>
                  <a:ext cx="887761" cy="47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xmlns="" id="{9EDAD372-4999-A640-8DFD-61502AFC4881}"/>
                    </a:ext>
                  </a:extLst>
                </p14:cNvPr>
                <p14:cNvContentPartPr/>
                <p14:nvPr/>
              </p14:nvContentPartPr>
              <p14:xfrm>
                <a:off x="3743293" y="2894333"/>
                <a:ext cx="233280" cy="179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EDAD372-4999-A640-8DFD-61502AFC48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859" y="2882045"/>
                  <a:ext cx="258147" cy="204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2" name="Ink 94">
                  <a:extLst>
                    <a:ext uri="{FF2B5EF4-FFF2-40B4-BE49-F238E27FC236}">
                      <a16:creationId xmlns:a16="http://schemas.microsoft.com/office/drawing/2014/main" xmlns="" id="{4AF497DC-7532-424E-BEA2-A21E3990DEA7}"/>
                    </a:ext>
                  </a:extLst>
                </p14:cNvPr>
                <p14:cNvContentPartPr/>
                <p14:nvPr/>
              </p14:nvContentPartPr>
              <p14:xfrm>
                <a:off x="4912573" y="2439293"/>
                <a:ext cx="1593360" cy="481680"/>
              </p14:xfrm>
            </p:contentPart>
          </mc:Choice>
          <mc:Fallback xmlns="">
            <p:pic>
              <p:nvPicPr>
                <p:cNvPr id="92" name="Ink 9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AF497DC-7532-424E-BEA2-A21E3990DE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0153" y="2427017"/>
                  <a:ext cx="1618201" cy="50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3" name="Ink 95">
                  <a:extLst>
                    <a:ext uri="{FF2B5EF4-FFF2-40B4-BE49-F238E27FC236}">
                      <a16:creationId xmlns:a16="http://schemas.microsoft.com/office/drawing/2014/main" xmlns="" id="{4D548B30-6C6D-6745-A5AB-9D42DBF5A8DB}"/>
                    </a:ext>
                  </a:extLst>
                </p14:cNvPr>
                <p14:cNvContentPartPr/>
                <p14:nvPr/>
              </p14:nvContentPartPr>
              <p14:xfrm>
                <a:off x="4224613" y="2508053"/>
                <a:ext cx="471600" cy="497880"/>
              </p14:xfrm>
            </p:contentPart>
          </mc:Choice>
          <mc:Fallback xmlns="">
            <p:pic>
              <p:nvPicPr>
                <p:cNvPr id="93" name="Ink 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548B30-6C6D-6745-A5AB-9D42DBF5A8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12187" y="2495767"/>
                  <a:ext cx="496452" cy="522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4" name="Ink 96">
                  <a:extLst>
                    <a:ext uri="{FF2B5EF4-FFF2-40B4-BE49-F238E27FC236}">
                      <a16:creationId xmlns:a16="http://schemas.microsoft.com/office/drawing/2014/main" xmlns="" id="{A92E536E-5342-3742-BBC7-8A2A28D4FC07}"/>
                    </a:ext>
                  </a:extLst>
                </p14:cNvPr>
                <p14:cNvContentPartPr/>
                <p14:nvPr/>
              </p14:nvContentPartPr>
              <p14:xfrm>
                <a:off x="3547453" y="2534693"/>
                <a:ext cx="370080" cy="248760"/>
              </p14:xfrm>
            </p:contentPart>
          </mc:Choice>
          <mc:Fallback xmlns="">
            <p:pic>
              <p:nvPicPr>
                <p:cNvPr id="94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2E536E-5342-3742-BBC7-8A2A28D4FC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5038" y="2522430"/>
                  <a:ext cx="394910" cy="273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2">
                  <a:extLst>
                    <a:ext uri="{FF2B5EF4-FFF2-40B4-BE49-F238E27FC236}">
                      <a16:creationId xmlns:a16="http://schemas.microsoft.com/office/drawing/2014/main" xmlns="" id="{F9BE8657-17A1-B94F-931F-2717006E24F0}"/>
                    </a:ext>
                  </a:extLst>
                </p14:cNvPr>
                <p14:cNvContentPartPr/>
                <p14:nvPr/>
              </p14:nvContentPartPr>
              <p14:xfrm>
                <a:off x="4325053" y="3185573"/>
                <a:ext cx="291600" cy="105840"/>
              </p14:xfrm>
            </p:contentPart>
          </mc:Choice>
          <mc:Fallback xmlns="">
            <p:pic>
              <p:nvPicPr>
                <p:cNvPr id="102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9BE8657-17A1-B94F-931F-2717006E24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2632" y="3173293"/>
                  <a:ext cx="316442" cy="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777A9AB7-8801-9C43-A4FC-23DC42687BFD}"/>
                    </a:ext>
                  </a:extLst>
                </p14:cNvPr>
                <p14:cNvContentPartPr/>
                <p14:nvPr/>
              </p14:nvContentPartPr>
              <p14:xfrm>
                <a:off x="4293373" y="2328053"/>
                <a:ext cx="212040" cy="169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77A9AB7-8801-9C43-A4FC-23DC42687B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0970" y="2315732"/>
                  <a:ext cx="236847" cy="19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xmlns="" id="{A5ECE706-32BD-A045-932F-6AF2A12DFB7F}"/>
                    </a:ext>
                  </a:extLst>
                </p14:cNvPr>
                <p14:cNvContentPartPr/>
                <p14:nvPr/>
              </p14:nvContentPartPr>
              <p14:xfrm>
                <a:off x="8352013" y="962933"/>
                <a:ext cx="688680" cy="772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5ECE706-32BD-A045-932F-6AF2A12DFB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39599" y="950648"/>
                  <a:ext cx="713508" cy="79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8" name="Ink 108">
                  <a:extLst>
                    <a:ext uri="{FF2B5EF4-FFF2-40B4-BE49-F238E27FC236}">
                      <a16:creationId xmlns:a16="http://schemas.microsoft.com/office/drawing/2014/main" xmlns="" id="{E1E40C23-4AB8-DB44-A705-9EFAC6C562CE}"/>
                    </a:ext>
                  </a:extLst>
                </p14:cNvPr>
                <p14:cNvContentPartPr/>
                <p14:nvPr/>
              </p14:nvContentPartPr>
              <p14:xfrm>
                <a:off x="1393573" y="3730613"/>
                <a:ext cx="349920" cy="233280"/>
              </p14:xfrm>
            </p:contentPart>
          </mc:Choice>
          <mc:Fallback xmlns="">
            <p:pic>
              <p:nvPicPr>
                <p:cNvPr id="108" name="Ink 10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1E40C23-4AB8-DB44-A705-9EFAC6C562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1160" y="3718304"/>
                  <a:ext cx="378883" cy="257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xmlns="" id="{DEAE5C3F-EB6F-334B-B3F6-200DA950A49B}"/>
                    </a:ext>
                  </a:extLst>
                </p14:cNvPr>
                <p14:cNvContentPartPr/>
                <p14:nvPr/>
              </p14:nvContentPartPr>
              <p14:xfrm>
                <a:off x="4330453" y="454973"/>
                <a:ext cx="1889640" cy="178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EAE5C3F-EB6F-334B-B3F6-200DA950A4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8033" y="442685"/>
                  <a:ext cx="1914480" cy="1813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" name="Ink 117">
                  <a:extLst>
                    <a:ext uri="{FF2B5EF4-FFF2-40B4-BE49-F238E27FC236}">
                      <a16:creationId xmlns:a16="http://schemas.microsoft.com/office/drawing/2014/main" xmlns="" id="{22166C38-0D33-064D-B7EC-F8AF929E820A}"/>
                    </a:ext>
                  </a:extLst>
                </p14:cNvPr>
                <p14:cNvContentPartPr/>
                <p14:nvPr/>
              </p14:nvContentPartPr>
              <p14:xfrm>
                <a:off x="2610733" y="3635213"/>
                <a:ext cx="836280" cy="497880"/>
              </p14:xfrm>
            </p:contentPart>
          </mc:Choice>
          <mc:Fallback xmlns="">
            <p:pic>
              <p:nvPicPr>
                <p:cNvPr id="117" name="Ink 11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2166C38-0D33-064D-B7EC-F8AF929E82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93594" y="3618246"/>
                  <a:ext cx="869377" cy="531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Ink 153">
                  <a:extLst>
                    <a:ext uri="{FF2B5EF4-FFF2-40B4-BE49-F238E27FC236}">
                      <a16:creationId xmlns:a16="http://schemas.microsoft.com/office/drawing/2014/main" xmlns="" id="{4D2BCB21-EA6E-BC47-892F-339620185EFF}"/>
                    </a:ext>
                  </a:extLst>
                </p14:cNvPr>
                <p14:cNvContentPartPr/>
                <p14:nvPr/>
              </p14:nvContentPartPr>
              <p14:xfrm>
                <a:off x="8039893" y="3396893"/>
                <a:ext cx="1550880" cy="349560"/>
              </p14:xfrm>
            </p:contentPart>
          </mc:Choice>
          <mc:Fallback xmlns="">
            <p:pic>
              <p:nvPicPr>
                <p:cNvPr id="150" name="Ink 15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D2BCB21-EA6E-BC47-892F-339620185E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22746" y="3384617"/>
                  <a:ext cx="1579852" cy="378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1" name="Ink 154">
                  <a:extLst>
                    <a:ext uri="{FF2B5EF4-FFF2-40B4-BE49-F238E27FC236}">
                      <a16:creationId xmlns:a16="http://schemas.microsoft.com/office/drawing/2014/main" xmlns="" id="{5E982161-56BD-8647-BB18-6C0A4D342940}"/>
                    </a:ext>
                  </a:extLst>
                </p14:cNvPr>
                <p14:cNvContentPartPr/>
                <p14:nvPr/>
              </p14:nvContentPartPr>
              <p14:xfrm>
                <a:off x="6288493" y="3582293"/>
                <a:ext cx="1433520" cy="302040"/>
              </p14:xfrm>
            </p:contentPart>
          </mc:Choice>
          <mc:Fallback xmlns="">
            <p:pic>
              <p:nvPicPr>
                <p:cNvPr id="151" name="Ink 15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E982161-56BD-8647-BB18-6C0A4D3429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1350" y="3565318"/>
                  <a:ext cx="1466624" cy="335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2" name="Ink 155">
                  <a:extLst>
                    <a:ext uri="{FF2B5EF4-FFF2-40B4-BE49-F238E27FC236}">
                      <a16:creationId xmlns:a16="http://schemas.microsoft.com/office/drawing/2014/main" xmlns="" id="{48D9F05C-3331-B947-AC70-7FA14CE5DD3F}"/>
                    </a:ext>
                  </a:extLst>
                </p14:cNvPr>
                <p14:cNvContentPartPr/>
                <p14:nvPr/>
              </p14:nvContentPartPr>
              <p14:xfrm>
                <a:off x="5653453" y="3624773"/>
                <a:ext cx="254160" cy="185400"/>
              </p14:xfrm>
            </p:contentPart>
          </mc:Choice>
          <mc:Fallback xmlns="">
            <p:pic>
              <p:nvPicPr>
                <p:cNvPr id="152" name="Ink 15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48D9F05C-3331-B947-AC70-7FA14CE5DD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6312" y="3607812"/>
                  <a:ext cx="287260" cy="218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3" name="Ink 156">
                  <a:extLst>
                    <a:ext uri="{FF2B5EF4-FFF2-40B4-BE49-F238E27FC236}">
                      <a16:creationId xmlns:a16="http://schemas.microsoft.com/office/drawing/2014/main" xmlns="" id="{37877915-DCB8-CB44-91BD-F366718B5C78}"/>
                    </a:ext>
                  </a:extLst>
                </p14:cNvPr>
                <p14:cNvContentPartPr/>
                <p14:nvPr/>
              </p14:nvContentPartPr>
              <p14:xfrm>
                <a:off x="3997813" y="3624773"/>
                <a:ext cx="1328040" cy="270000"/>
              </p14:xfrm>
            </p:contentPart>
          </mc:Choice>
          <mc:Fallback xmlns="">
            <p:pic>
              <p:nvPicPr>
                <p:cNvPr id="153" name="Ink 15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7877915-DCB8-CB44-91BD-F366718B5C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0666" y="3607825"/>
                  <a:ext cx="1361744" cy="302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6" name="Ink 166">
                  <a:extLst>
                    <a:ext uri="{FF2B5EF4-FFF2-40B4-BE49-F238E27FC236}">
                      <a16:creationId xmlns:a16="http://schemas.microsoft.com/office/drawing/2014/main" xmlns="" id="{EC9A94BF-11C2-FB42-8FE9-6AADBEB68DA8}"/>
                    </a:ext>
                  </a:extLst>
                </p14:cNvPr>
                <p14:cNvContentPartPr/>
                <p14:nvPr/>
              </p14:nvContentPartPr>
              <p14:xfrm>
                <a:off x="4843813" y="4053173"/>
                <a:ext cx="1021680" cy="413280"/>
              </p14:xfrm>
            </p:contentPart>
          </mc:Choice>
          <mc:Fallback xmlns="">
            <p:pic>
              <p:nvPicPr>
                <p:cNvPr id="166" name="Ink 16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C9A94BF-11C2-FB42-8FE9-6AADBEB68D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6657" y="4036197"/>
                  <a:ext cx="1055401" cy="44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0" name="Ink 170">
                  <a:extLst>
                    <a:ext uri="{FF2B5EF4-FFF2-40B4-BE49-F238E27FC236}">
                      <a16:creationId xmlns:a16="http://schemas.microsoft.com/office/drawing/2014/main" xmlns="" id="{8CC48B8A-C495-D14B-9A8F-9CA511BB8CEA}"/>
                    </a:ext>
                  </a:extLst>
                </p14:cNvPr>
                <p14:cNvContentPartPr/>
                <p14:nvPr/>
              </p14:nvContentPartPr>
              <p14:xfrm>
                <a:off x="5320093" y="4677773"/>
                <a:ext cx="302040" cy="196200"/>
              </p14:xfrm>
            </p:contentPart>
          </mc:Choice>
          <mc:Fallback xmlns="">
            <p:pic>
              <p:nvPicPr>
                <p:cNvPr id="170" name="Ink 1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CC48B8A-C495-D14B-9A8F-9CA511BB8C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2952" y="4660789"/>
                  <a:ext cx="335731" cy="229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9" name="Ink 179">
                  <a:extLst>
                    <a:ext uri="{FF2B5EF4-FFF2-40B4-BE49-F238E27FC236}">
                      <a16:creationId xmlns:a16="http://schemas.microsoft.com/office/drawing/2014/main" xmlns="" id="{32AAD139-7617-0B48-9A3E-6123880384D2}"/>
                    </a:ext>
                  </a:extLst>
                </p14:cNvPr>
                <p14:cNvContentPartPr/>
                <p14:nvPr/>
              </p14:nvContentPartPr>
              <p14:xfrm>
                <a:off x="5849653" y="4735733"/>
                <a:ext cx="783360" cy="238680"/>
              </p14:xfrm>
            </p:contentPart>
          </mc:Choice>
          <mc:Fallback xmlns="">
            <p:pic>
              <p:nvPicPr>
                <p:cNvPr id="179" name="Ink 17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2AAD139-7617-0B48-9A3E-6123880384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32495" y="4718768"/>
                  <a:ext cx="816493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3" name="Ink 183">
                  <a:extLst>
                    <a:ext uri="{FF2B5EF4-FFF2-40B4-BE49-F238E27FC236}">
                      <a16:creationId xmlns:a16="http://schemas.microsoft.com/office/drawing/2014/main" xmlns="" id="{EEDE5C96-DABD-DF4A-BD1F-C5A78D5AAC64}"/>
                    </a:ext>
                  </a:extLst>
                </p14:cNvPr>
                <p14:cNvContentPartPr/>
                <p14:nvPr/>
              </p14:nvContentPartPr>
              <p14:xfrm>
                <a:off x="5626813" y="1306733"/>
                <a:ext cx="238680" cy="270360"/>
              </p14:xfrm>
            </p:contentPart>
          </mc:Choice>
          <mc:Fallback xmlns="">
            <p:pic>
              <p:nvPicPr>
                <p:cNvPr id="183" name="Ink 18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EDE5C96-DABD-DF4A-BD1F-C5A78D5AAC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09638" y="1290348"/>
                  <a:ext cx="271846" cy="303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xmlns="" id="{17D73BA4-318C-1D42-897C-ED7C693A9263}"/>
                    </a:ext>
                  </a:extLst>
                </p14:cNvPr>
                <p14:cNvContentPartPr/>
                <p14:nvPr/>
              </p14:nvContentPartPr>
              <p14:xfrm>
                <a:off x="2589493" y="4079813"/>
                <a:ext cx="889200" cy="42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7D73BA4-318C-1D42-897C-ED7C693A92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72336" y="4062794"/>
                  <a:ext cx="922922" cy="76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5" name="Ink 195">
                  <a:extLst>
                    <a:ext uri="{FF2B5EF4-FFF2-40B4-BE49-F238E27FC236}">
                      <a16:creationId xmlns:a16="http://schemas.microsoft.com/office/drawing/2014/main" xmlns="" id="{28DFC6FB-478A-C44E-B236-2BB3828041CD}"/>
                    </a:ext>
                  </a:extLst>
                </p14:cNvPr>
                <p14:cNvContentPartPr/>
                <p14:nvPr/>
              </p14:nvContentPartPr>
              <p14:xfrm>
                <a:off x="2377813" y="4376093"/>
                <a:ext cx="1074960" cy="333720"/>
              </p14:xfrm>
            </p:contentPart>
          </mc:Choice>
          <mc:Fallback xmlns="">
            <p:pic>
              <p:nvPicPr>
                <p:cNvPr id="195" name="Ink 19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28DFC6FB-478A-C44E-B236-2BB3828041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60666" y="4359114"/>
                  <a:ext cx="1108072" cy="367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xmlns="" id="{F8A010A8-5270-044C-B066-74202DAB93E8}"/>
                    </a:ext>
                  </a:extLst>
                </p14:cNvPr>
                <p14:cNvContentPartPr/>
                <p14:nvPr/>
              </p14:nvContentPartPr>
              <p14:xfrm>
                <a:off x="3113293" y="2195933"/>
                <a:ext cx="2508480" cy="79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8A010A8-5270-044C-B066-74202DAB93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96144" y="2179553"/>
                  <a:ext cx="2542187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2" name="Ink 202">
                  <a:extLst>
                    <a:ext uri="{FF2B5EF4-FFF2-40B4-BE49-F238E27FC236}">
                      <a16:creationId xmlns:a16="http://schemas.microsoft.com/office/drawing/2014/main" xmlns="" id="{BEF39DD2-D064-7F42-848B-1087012BBB6C}"/>
                    </a:ext>
                  </a:extLst>
                </p14:cNvPr>
                <p14:cNvContentPartPr/>
                <p14:nvPr/>
              </p14:nvContentPartPr>
              <p14:xfrm>
                <a:off x="4012933" y="4434413"/>
                <a:ext cx="704520" cy="275400"/>
              </p14:xfrm>
            </p:contentPart>
          </mc:Choice>
          <mc:Fallback xmlns="">
            <p:pic>
              <p:nvPicPr>
                <p:cNvPr id="202" name="Ink 2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BEF39DD2-D064-7F42-848B-1087012BBB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95778" y="4417456"/>
                  <a:ext cx="737646" cy="308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xmlns="" id="{D4B86C94-4367-2F42-9E5A-19E90232D8B1}"/>
                    </a:ext>
                  </a:extLst>
                </p14:cNvPr>
                <p14:cNvContentPartPr/>
                <p14:nvPr/>
              </p14:nvContentPartPr>
              <p14:xfrm>
                <a:off x="6944773" y="4079813"/>
                <a:ext cx="106200" cy="1190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4B86C94-4367-2F42-9E5A-19E90232D8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27663" y="4062842"/>
                  <a:ext cx="139830" cy="1224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9" name="Ink 220">
                  <a:extLst>
                    <a:ext uri="{FF2B5EF4-FFF2-40B4-BE49-F238E27FC236}">
                      <a16:creationId xmlns:a16="http://schemas.microsoft.com/office/drawing/2014/main" xmlns="" id="{AA36C392-4C3D-EC47-B808-7597761F4B84}"/>
                    </a:ext>
                  </a:extLst>
                </p14:cNvPr>
                <p14:cNvContentPartPr/>
                <p14:nvPr/>
              </p14:nvContentPartPr>
              <p14:xfrm>
                <a:off x="8251573" y="4201493"/>
                <a:ext cx="1514160" cy="333720"/>
              </p14:xfrm>
            </p:contentPart>
          </mc:Choice>
          <mc:Fallback xmlns="">
            <p:pic>
              <p:nvPicPr>
                <p:cNvPr id="219" name="Ink 22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36C392-4C3D-EC47-B808-7597761F4B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34427" y="4184514"/>
                  <a:ext cx="1547269" cy="367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0" name="Ink 221">
                  <a:extLst>
                    <a:ext uri="{FF2B5EF4-FFF2-40B4-BE49-F238E27FC236}">
                      <a16:creationId xmlns:a16="http://schemas.microsoft.com/office/drawing/2014/main" xmlns="" id="{FA0BEC55-4E4C-B54A-B147-56562D6835F0}"/>
                    </a:ext>
                  </a:extLst>
                </p14:cNvPr>
                <p14:cNvContentPartPr/>
                <p14:nvPr/>
              </p14:nvContentPartPr>
              <p14:xfrm>
                <a:off x="7489813" y="4190693"/>
                <a:ext cx="455040" cy="334080"/>
              </p14:xfrm>
            </p:contentPart>
          </mc:Choice>
          <mc:Fallback xmlns="">
            <p:pic>
              <p:nvPicPr>
                <p:cNvPr id="220" name="Ink 22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FA0BEC55-4E4C-B54A-B147-56562D6835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72653" y="4173726"/>
                  <a:ext cx="488177" cy="366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6" name="Ink 226">
                  <a:extLst>
                    <a:ext uri="{FF2B5EF4-FFF2-40B4-BE49-F238E27FC236}">
                      <a16:creationId xmlns:a16="http://schemas.microsoft.com/office/drawing/2014/main" xmlns="" id="{522FDB77-905E-FC4A-8129-F0E51C5D4FC2}"/>
                    </a:ext>
                  </a:extLst>
                </p14:cNvPr>
                <p14:cNvContentPartPr/>
                <p14:nvPr/>
              </p14:nvContentPartPr>
              <p14:xfrm>
                <a:off x="7394413" y="4227773"/>
                <a:ext cx="407160" cy="587880"/>
              </p14:xfrm>
            </p:contentPart>
          </mc:Choice>
          <mc:Fallback xmlns="">
            <p:pic>
              <p:nvPicPr>
                <p:cNvPr id="226" name="Ink 22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522FDB77-905E-FC4A-8129-F0E51C5D4F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77276" y="4210792"/>
                  <a:ext cx="440253" cy="620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xmlns="" id="{AB416358-1C10-AA4D-ABC9-DC8590502FD1}"/>
                    </a:ext>
                  </a:extLst>
                </p14:cNvPr>
                <p14:cNvContentPartPr/>
                <p14:nvPr/>
              </p14:nvContentPartPr>
              <p14:xfrm>
                <a:off x="7299013" y="3979013"/>
                <a:ext cx="772920" cy="884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B416358-1C10-AA4D-ABC9-DC8590502F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81863" y="3962044"/>
                  <a:ext cx="806628" cy="917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2" name="Ink 232">
                  <a:extLst>
                    <a:ext uri="{FF2B5EF4-FFF2-40B4-BE49-F238E27FC236}">
                      <a16:creationId xmlns:a16="http://schemas.microsoft.com/office/drawing/2014/main" xmlns="" id="{86DF3D59-2024-EB41-82E9-9BF5154997A3}"/>
                    </a:ext>
                  </a:extLst>
                </p14:cNvPr>
                <p14:cNvContentPartPr/>
                <p14:nvPr/>
              </p14:nvContentPartPr>
              <p14:xfrm>
                <a:off x="2896573" y="5609453"/>
                <a:ext cx="661680" cy="396720"/>
              </p14:xfrm>
            </p:contentPart>
          </mc:Choice>
          <mc:Fallback xmlns="">
            <p:pic>
              <p:nvPicPr>
                <p:cNvPr id="232" name="Ink 23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6DF3D59-2024-EB41-82E9-9BF5154997A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79425" y="5592484"/>
                  <a:ext cx="694794" cy="430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0" name="Ink 240">
                  <a:extLst>
                    <a:ext uri="{FF2B5EF4-FFF2-40B4-BE49-F238E27FC236}">
                      <a16:creationId xmlns:a16="http://schemas.microsoft.com/office/drawing/2014/main" xmlns="" id="{91B02F66-C574-C94C-95BF-6AFF7F224AC1}"/>
                    </a:ext>
                  </a:extLst>
                </p14:cNvPr>
                <p14:cNvContentPartPr/>
                <p14:nvPr/>
              </p14:nvContentPartPr>
              <p14:xfrm>
                <a:off x="3965413" y="5662013"/>
                <a:ext cx="1355040" cy="407880"/>
              </p14:xfrm>
            </p:contentPart>
          </mc:Choice>
          <mc:Fallback xmlns="">
            <p:pic>
              <p:nvPicPr>
                <p:cNvPr id="240" name="Ink 24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1B02F66-C574-C94C-95BF-6AFF7F224A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48268" y="5645042"/>
                  <a:ext cx="1388739" cy="44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5" name="Ink 245">
                  <a:extLst>
                    <a:ext uri="{FF2B5EF4-FFF2-40B4-BE49-F238E27FC236}">
                      <a16:creationId xmlns:a16="http://schemas.microsoft.com/office/drawing/2014/main" xmlns="" id="{E4A2EA56-A9DB-0544-9B06-D216D8DFB97F}"/>
                    </a:ext>
                  </a:extLst>
                </p14:cNvPr>
                <p14:cNvContentPartPr/>
                <p14:nvPr/>
              </p14:nvContentPartPr>
              <p14:xfrm>
                <a:off x="5399293" y="5884133"/>
                <a:ext cx="334080" cy="185760"/>
              </p14:xfrm>
            </p:contentPart>
          </mc:Choice>
          <mc:Fallback xmlns="">
            <p:pic>
              <p:nvPicPr>
                <p:cNvPr id="245" name="Ink 24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E4A2EA56-A9DB-0544-9B06-D216D8DFB9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82146" y="5867193"/>
                  <a:ext cx="367192" cy="218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xmlns="" id="{89EA87DB-7484-8A4C-A4B9-07DAA8565A19}"/>
                    </a:ext>
                  </a:extLst>
                </p14:cNvPr>
                <p14:cNvContentPartPr/>
                <p14:nvPr/>
              </p14:nvContentPartPr>
              <p14:xfrm>
                <a:off x="2277373" y="5275733"/>
                <a:ext cx="3746880" cy="1127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9EA87DB-7484-8A4C-A4B9-07DAA8565A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60223" y="5258765"/>
                  <a:ext cx="3780588" cy="1160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xmlns="" id="{1402AE9D-C19E-244E-B637-1F3FEC39210A}"/>
                    </a:ext>
                  </a:extLst>
                </p14:cNvPr>
                <p14:cNvContentPartPr/>
                <p14:nvPr/>
              </p14:nvContentPartPr>
              <p14:xfrm>
                <a:off x="5283013" y="883373"/>
                <a:ext cx="941760" cy="1190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402AE9D-C19E-244E-B637-1F3FEC3921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70590" y="871084"/>
                  <a:ext cx="966605" cy="121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7" name="Ink 269">
                  <a:extLst>
                    <a:ext uri="{FF2B5EF4-FFF2-40B4-BE49-F238E27FC236}">
                      <a16:creationId xmlns:a16="http://schemas.microsoft.com/office/drawing/2014/main" xmlns="" id="{A0E6E237-2ED1-6D46-AA2C-780C55E40F27}"/>
                    </a:ext>
                  </a:extLst>
                </p14:cNvPr>
                <p14:cNvContentPartPr/>
                <p14:nvPr/>
              </p14:nvContentPartPr>
              <p14:xfrm>
                <a:off x="9765013" y="5016173"/>
                <a:ext cx="1169640" cy="381600"/>
              </p14:xfrm>
            </p:contentPart>
          </mc:Choice>
          <mc:Fallback xmlns="">
            <p:pic>
              <p:nvPicPr>
                <p:cNvPr id="267" name="Ink 26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0E6E237-2ED1-6D46-AA2C-780C55E40F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52589" y="4999200"/>
                  <a:ext cx="1198630" cy="41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8" name="Ink 270">
                  <a:extLst>
                    <a:ext uri="{FF2B5EF4-FFF2-40B4-BE49-F238E27FC236}">
                      <a16:creationId xmlns:a16="http://schemas.microsoft.com/office/drawing/2014/main" xmlns="" id="{114CCDFE-DE3F-4C48-A66F-58A96C4B076E}"/>
                    </a:ext>
                  </a:extLst>
                </p14:cNvPr>
                <p14:cNvContentPartPr/>
                <p14:nvPr/>
              </p14:nvContentPartPr>
              <p14:xfrm>
                <a:off x="8849533" y="5143253"/>
                <a:ext cx="709200" cy="334080"/>
              </p14:xfrm>
            </p:contentPart>
          </mc:Choice>
          <mc:Fallback xmlns="">
            <p:pic>
              <p:nvPicPr>
                <p:cNvPr id="268" name="Ink 27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14CCDFE-DE3F-4C48-A66F-58A96C4B07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32380" y="5126286"/>
                  <a:ext cx="742915" cy="366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9" name="Ink 271">
                  <a:extLst>
                    <a:ext uri="{FF2B5EF4-FFF2-40B4-BE49-F238E27FC236}">
                      <a16:creationId xmlns:a16="http://schemas.microsoft.com/office/drawing/2014/main" xmlns="" id="{DBF04B24-2892-A044-B88E-81FE2270112A}"/>
                    </a:ext>
                  </a:extLst>
                </p14:cNvPr>
                <p14:cNvContentPartPr/>
                <p14:nvPr/>
              </p14:nvContentPartPr>
              <p14:xfrm>
                <a:off x="8378653" y="5201573"/>
                <a:ext cx="275400" cy="370800"/>
              </p14:xfrm>
            </p:contentPart>
          </mc:Choice>
          <mc:Fallback xmlns="">
            <p:pic>
              <p:nvPicPr>
                <p:cNvPr id="269" name="Ink 27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DBF04B24-2892-A044-B88E-81FE227011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61514" y="5184612"/>
                  <a:ext cx="308495" cy="404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5" name="Ink 275">
                  <a:extLst>
                    <a:ext uri="{FF2B5EF4-FFF2-40B4-BE49-F238E27FC236}">
                      <a16:creationId xmlns:a16="http://schemas.microsoft.com/office/drawing/2014/main" xmlns="" id="{157B9BF4-79D2-9342-B35B-E4A4A0102857}"/>
                    </a:ext>
                  </a:extLst>
                </p14:cNvPr>
                <p14:cNvContentPartPr/>
                <p14:nvPr/>
              </p14:nvContentPartPr>
              <p14:xfrm>
                <a:off x="9902533" y="5614133"/>
                <a:ext cx="998280" cy="101160"/>
              </p14:xfrm>
            </p:contentPart>
          </mc:Choice>
          <mc:Fallback xmlns="">
            <p:pic>
              <p:nvPicPr>
                <p:cNvPr id="275" name="Ink 27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157B9BF4-79D2-9342-B35B-E4A4A01028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85382" y="5597176"/>
                  <a:ext cx="1031398" cy="13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xmlns="" id="{9C7DD3A5-1F92-7D4A-8A7D-C9E42E6CE3AE}"/>
                    </a:ext>
                  </a:extLst>
                </p14:cNvPr>
                <p14:cNvContentPartPr/>
                <p14:nvPr/>
              </p14:nvContentPartPr>
              <p14:xfrm>
                <a:off x="5267173" y="952493"/>
                <a:ext cx="931680" cy="95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C7DD3A5-1F92-7D4A-8A7D-C9E42E6CE3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50018" y="936104"/>
                  <a:ext cx="965398" cy="986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0" name="Ink 280">
                  <a:extLst>
                    <a:ext uri="{FF2B5EF4-FFF2-40B4-BE49-F238E27FC236}">
                      <a16:creationId xmlns:a16="http://schemas.microsoft.com/office/drawing/2014/main" xmlns="" id="{C4F5A1B0-7A39-3946-BB8F-9FC338973503}"/>
                    </a:ext>
                  </a:extLst>
                </p14:cNvPr>
                <p14:cNvContentPartPr/>
                <p14:nvPr/>
              </p14:nvContentPartPr>
              <p14:xfrm>
                <a:off x="6251413" y="1883813"/>
                <a:ext cx="4651560" cy="2820960"/>
              </p14:xfrm>
            </p:contentPart>
          </mc:Choice>
          <mc:Fallback xmlns="">
            <p:pic>
              <p:nvPicPr>
                <p:cNvPr id="280" name="Ink 2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C4F5A1B0-7A39-3946-BB8F-9FC3389735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38996" y="1871528"/>
                  <a:ext cx="4676394" cy="2845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xmlns="" id="{78E1A0AE-1227-3348-B555-C3D75741A51E}"/>
                    </a:ext>
                  </a:extLst>
                </p14:cNvPr>
                <p14:cNvContentPartPr/>
                <p14:nvPr/>
              </p14:nvContentPartPr>
              <p14:xfrm>
                <a:off x="8251573" y="910013"/>
                <a:ext cx="825840" cy="847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78E1A0AE-1227-3348-B555-C3D75741A5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34430" y="893633"/>
                  <a:ext cx="859536" cy="8804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375140" y="216447"/>
            <a:ext cx="11493416" cy="767276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885709" y="882287"/>
            <a:ext cx="6905796" cy="2124959"/>
            <a:chOff x="2174802" y="972070"/>
            <a:chExt cx="6905796" cy="2124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>
                  <a:spLocks noChangeAspect="1"/>
                </p:cNvSpPr>
                <p:nvPr/>
              </p:nvSpPr>
              <p:spPr>
                <a:xfrm>
                  <a:off x="3373395" y="1509715"/>
                  <a:ext cx="1136821" cy="113385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395" y="1509715"/>
                  <a:ext cx="1136821" cy="1133856"/>
                </a:xfrm>
                <a:prstGeom prst="rect">
                  <a:avLst/>
                </a:prstGeom>
                <a:blipFill rotWithShape="0">
                  <a:blip r:embed="rId9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6837406" y="1505973"/>
                  <a:ext cx="1136821" cy="113385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406" y="1505973"/>
                  <a:ext cx="1136821" cy="1133856"/>
                </a:xfrm>
                <a:prstGeom prst="rect">
                  <a:avLst/>
                </a:prstGeom>
                <a:blipFill rotWithShape="0">
                  <a:blip r:embed="rId9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>
                  <a:spLocks noChangeAspect="1"/>
                </p:cNvSpPr>
                <p:nvPr/>
              </p:nvSpPr>
              <p:spPr>
                <a:xfrm>
                  <a:off x="5021017" y="1070121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μ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017" y="1070121"/>
                  <a:ext cx="685800" cy="685800"/>
                </a:xfrm>
                <a:prstGeom prst="ellipse">
                  <a:avLst/>
                </a:prstGeom>
                <a:blipFill rotWithShape="0">
                  <a:blip r:embed="rId9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>
                  <a:off x="5021017" y="2411229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017" y="2411229"/>
                  <a:ext cx="685800" cy="685800"/>
                </a:xfrm>
                <a:prstGeom prst="ellipse">
                  <a:avLst/>
                </a:prstGeom>
                <a:blipFill rotWithShape="0">
                  <a:blip r:embed="rId9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5885962" y="1737786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Oval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962" y="1737786"/>
                  <a:ext cx="685800" cy="685800"/>
                </a:xfrm>
                <a:prstGeom prst="ellipse">
                  <a:avLst/>
                </a:prstGeom>
                <a:blipFill rotWithShape="0">
                  <a:blip r:embed="rId10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74802" y="1708234"/>
                  <a:ext cx="51072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02" y="1708234"/>
                  <a:ext cx="510720" cy="553998"/>
                </a:xfrm>
                <a:prstGeom prst="rect">
                  <a:avLst/>
                </a:prstGeom>
                <a:blipFill rotWithShape="0">
                  <a:blip r:embed="rId10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569878" y="1799644"/>
                  <a:ext cx="51072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878" y="1799644"/>
                  <a:ext cx="510720" cy="553998"/>
                </a:xfrm>
                <a:prstGeom prst="rect">
                  <a:avLst/>
                </a:prstGeom>
                <a:blipFill rotWithShape="0">
                  <a:blip r:embed="rId10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2685522" y="2068329"/>
              <a:ext cx="6878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5" idx="3"/>
            </p:cNvCxnSpPr>
            <p:nvPr/>
          </p:nvCxnSpPr>
          <p:spPr>
            <a:xfrm flipV="1">
              <a:off x="4547287" y="1655488"/>
              <a:ext cx="574163" cy="3263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" idx="3"/>
              <a:endCxn id="57" idx="1"/>
            </p:cNvCxnSpPr>
            <p:nvPr/>
          </p:nvCxnSpPr>
          <p:spPr>
            <a:xfrm>
              <a:off x="4510216" y="2076643"/>
              <a:ext cx="611234" cy="43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7" idx="7"/>
              <a:endCxn id="59" idx="3"/>
            </p:cNvCxnSpPr>
            <p:nvPr/>
          </p:nvCxnSpPr>
          <p:spPr>
            <a:xfrm flipV="1">
              <a:off x="5606384" y="2323153"/>
              <a:ext cx="380011" cy="188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" idx="5"/>
              <a:endCxn id="59" idx="1"/>
            </p:cNvCxnSpPr>
            <p:nvPr/>
          </p:nvCxnSpPr>
          <p:spPr>
            <a:xfrm>
              <a:off x="5606384" y="1655488"/>
              <a:ext cx="380011" cy="182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59" idx="6"/>
              <a:endCxn id="55" idx="1"/>
            </p:cNvCxnSpPr>
            <p:nvPr/>
          </p:nvCxnSpPr>
          <p:spPr>
            <a:xfrm flipV="1">
              <a:off x="6571762" y="2072901"/>
              <a:ext cx="265644" cy="77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5" idx="3"/>
              <a:endCxn id="60" idx="1"/>
            </p:cNvCxnSpPr>
            <p:nvPr/>
          </p:nvCxnSpPr>
          <p:spPr>
            <a:xfrm>
              <a:off x="7974227" y="2072901"/>
              <a:ext cx="595651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316305" y="972070"/>
              <a:ext cx="95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Encoder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37406" y="979269"/>
              <a:ext cx="97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223" y="3077187"/>
                <a:ext cx="11390585" cy="395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Training means 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loss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ℒ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Use stochastic gradient descent (or Adam) to minimize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ℒ</m:t>
                    </m:r>
                  </m:oMath>
                </a14:m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Loss function: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Reconstruction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ℒ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  <a:ea typeface="Karla" charset="0"/>
                                            <a:cs typeface="Karla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  <a:ea typeface="Karla" charset="0"/>
                                            <a:cs typeface="Karla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Similarity between the probability of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z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give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p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𝑧</m:t>
                        </m:r>
                      </m:e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some predefine probability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p</m:t>
                    </m:r>
                    <m:r>
                      <a:rPr lang="en-US" sz="22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z</m:t>
                    </m:r>
                    <m:r>
                      <a:rPr lang="en-US" sz="22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which can be given by </a:t>
                </a:r>
                <a:r>
                  <a:rPr lang="en-US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Kullback-Leibler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divergence (KL):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𝐾𝐿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𝑧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)||</m:t>
                    </m:r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[Note: we will get into the details in the a-section]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23" y="3077187"/>
                <a:ext cx="11390585" cy="3957815"/>
              </a:xfrm>
              <a:prstGeom prst="rect">
                <a:avLst/>
              </a:prstGeom>
              <a:blipFill rotWithShape="0">
                <a:blip r:embed="rId103"/>
                <a:stretch>
                  <a:fillRect l="-696" t="-1079" r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926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79941" y="161299"/>
            <a:ext cx="10972800" cy="767276"/>
          </a:xfrm>
        </p:spPr>
        <p:txBody>
          <a:bodyPr/>
          <a:lstStyle/>
          <a:p>
            <a:r>
              <a:rPr lang="en-US" b="1" dirty="0"/>
              <a:t>Bayesian AE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49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769672" y="365630"/>
            <a:ext cx="6905796" cy="2124959"/>
            <a:chOff x="2174802" y="972070"/>
            <a:chExt cx="6905796" cy="2124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3373395" y="1509715"/>
                  <a:ext cx="1136821" cy="113385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395" y="1509715"/>
                  <a:ext cx="1136821" cy="113385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6837406" y="1505973"/>
                  <a:ext cx="1136821" cy="113385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406" y="1505973"/>
                  <a:ext cx="1136821" cy="113385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5021017" y="1070121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μ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017" y="1070121"/>
                  <a:ext cx="685800" cy="6858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/>
                <p:cNvSpPr>
                  <a:spLocks noChangeAspect="1"/>
                </p:cNvSpPr>
                <p:nvPr/>
              </p:nvSpPr>
              <p:spPr>
                <a:xfrm>
                  <a:off x="5021017" y="2411229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017" y="2411229"/>
                  <a:ext cx="685800" cy="6858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>
                  <a:spLocks noChangeAspect="1"/>
                </p:cNvSpPr>
                <p:nvPr/>
              </p:nvSpPr>
              <p:spPr>
                <a:xfrm>
                  <a:off x="5885962" y="1737786"/>
                  <a:ext cx="685800" cy="6858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962" y="1737786"/>
                  <a:ext cx="685800" cy="6858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174802" y="1708234"/>
                  <a:ext cx="51072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02" y="1708234"/>
                  <a:ext cx="510720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8569878" y="1799644"/>
                  <a:ext cx="51072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878" y="1799644"/>
                  <a:ext cx="510720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2685522" y="2068329"/>
              <a:ext cx="6878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23" idx="3"/>
            </p:cNvCxnSpPr>
            <p:nvPr/>
          </p:nvCxnSpPr>
          <p:spPr>
            <a:xfrm flipV="1">
              <a:off x="4547287" y="1655488"/>
              <a:ext cx="574163" cy="3263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1" idx="3"/>
            </p:cNvCxnSpPr>
            <p:nvPr/>
          </p:nvCxnSpPr>
          <p:spPr>
            <a:xfrm>
              <a:off x="4510216" y="2076643"/>
              <a:ext cx="611234" cy="43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606384" y="2323153"/>
              <a:ext cx="380011" cy="188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3" idx="5"/>
            </p:cNvCxnSpPr>
            <p:nvPr/>
          </p:nvCxnSpPr>
          <p:spPr>
            <a:xfrm>
              <a:off x="5606384" y="1655488"/>
              <a:ext cx="380011" cy="182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571762" y="2072901"/>
              <a:ext cx="265644" cy="77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974227" y="2072901"/>
              <a:ext cx="595651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16305" y="972070"/>
              <a:ext cx="95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Encoder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37406" y="979269"/>
              <a:ext cx="97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/>
              <p:cNvSpPr/>
              <p:nvPr/>
            </p:nvSpPr>
            <p:spPr>
              <a:xfrm>
                <a:off x="8581266" y="2649649"/>
                <a:ext cx="3353926" cy="1437881"/>
              </a:xfrm>
              <a:prstGeom prst="wedgeEllipseCallout">
                <a:avLst>
                  <a:gd name="adj1" fmla="val -41129"/>
                  <a:gd name="adj2" fmla="val -101116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Parameters of the model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z)</a:t>
                </a:r>
              </a:p>
            </p:txBody>
          </p:sp>
        </mc:Choice>
        <mc:Fallback xmlns="">
          <p:sp>
            <p:nvSpPr>
              <p:cNvPr id="5" name="Oval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266" y="2649649"/>
                <a:ext cx="3353926" cy="1437881"/>
              </a:xfrm>
              <a:prstGeom prst="wedgeEllipseCallout">
                <a:avLst>
                  <a:gd name="adj1" fmla="val -41129"/>
                  <a:gd name="adj2" fmla="val -101116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9284" y="1778973"/>
                <a:ext cx="28519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4" y="1778973"/>
                <a:ext cx="285199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410" t="-2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89284" y="3300563"/>
                <a:ext cx="3340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4" y="3300563"/>
                <a:ext cx="33406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5474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1028" y="1188452"/>
            <a:ext cx="154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Bayes rule: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0647" y="2796102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Posterior for our parameters, z is: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1028" y="4398077"/>
                <a:ext cx="99270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Posterior predictive, probability to see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u="sng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u="sng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; </m:t>
                    </m:r>
                  </m:oMath>
                </a14:m>
                <a:r>
                  <a:rPr lang="en-US" sz="2400" b="1" u="sng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this is INFERENCE</a:t>
                </a:r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8" y="4398077"/>
                <a:ext cx="9927077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983"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9284" y="5005003"/>
                <a:ext cx="3833550" cy="383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=∫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4" y="5005003"/>
                <a:ext cx="3833550" cy="383310"/>
              </a:xfrm>
              <a:prstGeom prst="rect">
                <a:avLst/>
              </a:prstGeom>
              <a:blipFill rotWithShape="0">
                <a:blip r:embed="rId13"/>
                <a:stretch>
                  <a:fillRect l="-4769" t="-19048" r="-1749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Callout 49"/>
          <p:cNvSpPr/>
          <p:nvPr/>
        </p:nvSpPr>
        <p:spPr>
          <a:xfrm>
            <a:off x="1286060" y="5813071"/>
            <a:ext cx="2791191" cy="987369"/>
          </a:xfrm>
          <a:prstGeom prst="wedgeEllipseCallout">
            <a:avLst>
              <a:gd name="adj1" fmla="val -3551"/>
              <a:gd name="adj2" fmla="val -886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Decoder: NN</a:t>
            </a:r>
          </a:p>
        </p:txBody>
      </p:sp>
      <p:sp>
        <p:nvSpPr>
          <p:cNvPr id="51" name="Oval Callout 50"/>
          <p:cNvSpPr/>
          <p:nvPr/>
        </p:nvSpPr>
        <p:spPr>
          <a:xfrm>
            <a:off x="4579658" y="5750622"/>
            <a:ext cx="2713201" cy="1044929"/>
          </a:xfrm>
          <a:prstGeom prst="wedgeEllipseCallout">
            <a:avLst>
              <a:gd name="adj1" fmla="val -67338"/>
              <a:gd name="adj2" fmla="val -7478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Posterior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37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AI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51123DEF-895E-45D7-B3B1-38A9DC4AFD11}"/>
              </a:ext>
            </a:extLst>
          </p:cNvPr>
          <p:cNvSpPr/>
          <p:nvPr/>
        </p:nvSpPr>
        <p:spPr>
          <a:xfrm>
            <a:off x="4902404" y="5979513"/>
            <a:ext cx="2387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https://nvlabs.github.io/few-shot-vid2vid/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003300"/>
            <a:ext cx="7505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79941" y="161299"/>
            <a:ext cx="10972800" cy="767276"/>
          </a:xfrm>
        </p:spPr>
        <p:txBody>
          <a:bodyPr/>
          <a:lstStyle/>
          <a:p>
            <a:r>
              <a:rPr lang="en-US" b="1" dirty="0"/>
              <a:t>Bayesian AE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1028" y="1188452"/>
                <a:ext cx="10452983" cy="4784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posterior,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can be sampled with MCMC, i.e. no minimization of Loss function. How?</a:t>
                </a:r>
              </a:p>
              <a:p>
                <a:pPr marL="457200" indent="-457200">
                  <a:spcBef>
                    <a:spcPts val="600"/>
                  </a:spcBef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Set the priors,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spcBef>
                    <a:spcPts val="600"/>
                  </a:spcBef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Define the likelihood,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spcBef>
                    <a:spcPts val="600"/>
                  </a:spcBef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Propose a new z</a:t>
                </a:r>
                <a:r>
                  <a:rPr lang="en-US" sz="24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*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and:</a:t>
                </a:r>
              </a:p>
              <a:p>
                <a:pPr marL="914400" lvl="1" indent="-457200">
                  <a:spcBef>
                    <a:spcPts val="600"/>
                  </a:spcBef>
                  <a:buFont typeface="+mj-lt"/>
                  <a:buAutoNum type="alphaL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&gt;1: accept,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0" lvl="1" indent="-457200">
                  <a:spcBef>
                    <a:spcPts val="600"/>
                  </a:spcBef>
                  <a:buFont typeface="+mj-lt"/>
                  <a:buAutoNum type="alphaL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&lt;1 throw a random coin and accept/reject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spcBef>
                    <a:spcPts val="600"/>
                  </a:spcBef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will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onverge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to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true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!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spcBef>
                    <a:spcPts val="600"/>
                  </a:spcBef>
                  <a:buFontTx/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=∫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(Note: this is easily done with sample from z and re-weight given the likelihood)</a:t>
                </a:r>
              </a:p>
              <a:p>
                <a:pPr marL="457200" indent="-457200">
                  <a:spcBef>
                    <a:spcPts val="600"/>
                  </a:spcBef>
                  <a:buFontTx/>
                  <a:buAutoNum type="arabicPeriod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8" y="1188452"/>
                <a:ext cx="10452983" cy="4784515"/>
              </a:xfrm>
              <a:prstGeom prst="rect">
                <a:avLst/>
              </a:prstGeom>
              <a:blipFill rotWithShape="0">
                <a:blip r:embed="rId2"/>
                <a:stretch>
                  <a:fillRect l="-933" t="-1019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970485" y="5660032"/>
            <a:ext cx="2745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C00000"/>
                </a:solidFill>
                <a:effectLst/>
              </a:rPr>
              <a:t>DOABLE!</a:t>
            </a:r>
          </a:p>
        </p:txBody>
      </p:sp>
    </p:spTree>
    <p:extLst>
      <p:ext uri="{BB962C8B-B14F-4D97-AF65-F5344CB8AC3E}">
        <p14:creationId xmlns:p14="http://schemas.microsoft.com/office/powerpoint/2010/main" val="3320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79941" y="161299"/>
            <a:ext cx="10972800" cy="767276"/>
          </a:xfrm>
        </p:spPr>
        <p:txBody>
          <a:bodyPr/>
          <a:lstStyle/>
          <a:p>
            <a:r>
              <a:rPr lang="en-US" b="1" dirty="0"/>
              <a:t>Variational AE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1028" y="1188452"/>
                <a:ext cx="10452983" cy="441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z is the dimensionality of your latent space, which can be too large. In other words this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∫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becomes intractable.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Instead we turn this into a minimization problem – Variational Calculus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Find a 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that is similar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by minimizing their difference. 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After some math: 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spcBef>
                    <a:spcPts val="600"/>
                  </a:spcBef>
                  <a:buFontTx/>
                  <a:buAutoNum type="arabicPeriod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8" y="1188452"/>
                <a:ext cx="10452983" cy="4415183"/>
              </a:xfrm>
              <a:prstGeom prst="rect">
                <a:avLst/>
              </a:prstGeom>
              <a:blipFill rotWithShape="0">
                <a:blip r:embed="rId3"/>
                <a:stretch>
                  <a:fillRect l="-933"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93263"/>
              </p:ext>
            </p:extLst>
          </p:nvPr>
        </p:nvGraphicFramePr>
        <p:xfrm>
          <a:off x="2056543" y="5150157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4" imgW="2743200" imgH="317500" progId="Equation.3">
                  <p:embed/>
                </p:oleObj>
              </mc:Choice>
              <mc:Fallback>
                <p:oleObj name="Equation" r:id="rId4" imgW="2743200" imgH="317500" progId="Equation.3">
                  <p:embed/>
                  <p:pic>
                    <p:nvPicPr>
                      <p:cNvPr id="5" name="Content Placeholder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6543" y="5150157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40227" y="4758322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692" y="4319160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</p:spTree>
    <p:extLst>
      <p:ext uri="{BB962C8B-B14F-4D97-AF65-F5344CB8AC3E}">
        <p14:creationId xmlns:p14="http://schemas.microsoft.com/office/powerpoint/2010/main" val="116101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" y="256359"/>
            <a:ext cx="17384652" cy="5946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xmlns="" id="{3BB2581E-F65B-A04A-AF3C-EF7CD9ED4490}"/>
                  </a:ext>
                </a:extLst>
              </p14:cNvPr>
              <p14:cNvContentPartPr/>
              <p14:nvPr/>
            </p14:nvContentPartPr>
            <p14:xfrm>
              <a:off x="7286413" y="1296293"/>
              <a:ext cx="534240" cy="20160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3BB2581E-F65B-A04A-AF3C-EF7CD9ED4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6333" y="1286213"/>
                <a:ext cx="5544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xmlns="" id="{EF89D59F-71B8-8C4D-9164-0070182A5C99}"/>
                  </a:ext>
                </a:extLst>
              </p14:cNvPr>
              <p14:cNvContentPartPr/>
              <p14:nvPr/>
            </p14:nvContentPartPr>
            <p14:xfrm>
              <a:off x="6460933" y="1534253"/>
              <a:ext cx="370800" cy="12744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EF89D59F-71B8-8C4D-9164-0070182A5C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373" y="1526693"/>
                <a:ext cx="388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xmlns="" id="{1729301F-02F2-3C40-B845-92B56AC1D322}"/>
                  </a:ext>
                </a:extLst>
              </p14:cNvPr>
              <p14:cNvContentPartPr/>
              <p14:nvPr/>
            </p14:nvContentPartPr>
            <p14:xfrm>
              <a:off x="7455613" y="1708853"/>
              <a:ext cx="651240" cy="26532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1729301F-02F2-3C40-B845-92B56AC1D3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8413" y="1701643"/>
                <a:ext cx="666360" cy="280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xmlns="" id="{45785DE0-AE5F-C248-9BBD-1FDA0110B8E3}"/>
                  </a:ext>
                </a:extLst>
              </p14:cNvPr>
              <p14:cNvContentPartPr/>
              <p14:nvPr/>
            </p14:nvContentPartPr>
            <p14:xfrm>
              <a:off x="4243693" y="2132213"/>
              <a:ext cx="1814400" cy="15372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45785DE0-AE5F-C248-9BBD-1FDA0110B8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3613" y="2122133"/>
                <a:ext cx="1834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8">
                <a:extLst>
                  <a:ext uri="{FF2B5EF4-FFF2-40B4-BE49-F238E27FC236}">
                    <a16:creationId xmlns:a16="http://schemas.microsoft.com/office/drawing/2014/main" xmlns="" id="{5CBF6438-F083-1640-B854-F9A2FF7D5652}"/>
                  </a:ext>
                </a:extLst>
              </p14:cNvPr>
              <p14:cNvContentPartPr/>
              <p14:nvPr/>
            </p14:nvContentPartPr>
            <p14:xfrm>
              <a:off x="7080133" y="2095493"/>
              <a:ext cx="1005120" cy="307080"/>
            </p14:xfrm>
          </p:contentPart>
        </mc:Choice>
        <mc:Fallback xmlns="">
          <p:pic>
            <p:nvPicPr>
              <p:cNvPr id="37" name="Ink 38">
                <a:extLst>
                  <a:ext uri="{FF2B5EF4-FFF2-40B4-BE49-F238E27FC236}">
                    <a16:creationId xmlns:a16="http://schemas.microsoft.com/office/drawing/2014/main" id="{5CBF6438-F083-1640-B854-F9A2FF7D56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0053" y="2085065"/>
                <a:ext cx="1025280" cy="327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9">
                <a:extLst>
                  <a:ext uri="{FF2B5EF4-FFF2-40B4-BE49-F238E27FC236}">
                    <a16:creationId xmlns:a16="http://schemas.microsoft.com/office/drawing/2014/main" xmlns="" id="{578FA11B-E093-434C-A258-98E72A77F2EA}"/>
                  </a:ext>
                </a:extLst>
              </p14:cNvPr>
              <p14:cNvContentPartPr/>
              <p14:nvPr/>
            </p14:nvContentPartPr>
            <p14:xfrm>
              <a:off x="6312613" y="2164253"/>
              <a:ext cx="582840" cy="180000"/>
            </p14:xfrm>
          </p:contentPart>
        </mc:Choice>
        <mc:Fallback xmlns="">
          <p:pic>
            <p:nvPicPr>
              <p:cNvPr id="38" name="Ink 39">
                <a:extLst>
                  <a:ext uri="{FF2B5EF4-FFF2-40B4-BE49-F238E27FC236}">
                    <a16:creationId xmlns:a16="http://schemas.microsoft.com/office/drawing/2014/main" id="{578FA11B-E093-434C-A258-98E72A77F2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2527" y="2154193"/>
                <a:ext cx="603012" cy="2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xmlns="" id="{171686B5-4178-4A42-8DCB-0F2044E242BB}"/>
                  </a:ext>
                </a:extLst>
              </p14:cNvPr>
              <p14:cNvContentPartPr/>
              <p14:nvPr/>
            </p14:nvContentPartPr>
            <p14:xfrm>
              <a:off x="475933" y="2873093"/>
              <a:ext cx="6720840" cy="16452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171686B5-4178-4A42-8DCB-0F2044E242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5853" y="2863013"/>
                <a:ext cx="6741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xmlns="" id="{8918204C-058A-2A47-A7D2-AB320BE91656}"/>
                  </a:ext>
                </a:extLst>
              </p14:cNvPr>
              <p14:cNvContentPartPr/>
              <p14:nvPr/>
            </p14:nvContentPartPr>
            <p14:xfrm>
              <a:off x="983893" y="4413173"/>
              <a:ext cx="13248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918204C-058A-2A47-A7D2-AB320BE916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3813" y="4403093"/>
                <a:ext cx="153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xmlns="" id="{83D12137-2AF5-9A4D-BB39-BCB6ACD2EB7C}"/>
                  </a:ext>
                </a:extLst>
              </p14:cNvPr>
              <p14:cNvContentPartPr/>
              <p14:nvPr/>
            </p14:nvContentPartPr>
            <p14:xfrm>
              <a:off x="2275933" y="4444853"/>
              <a:ext cx="126720" cy="47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3D12137-2AF5-9A4D-BB39-BCB6ACD2EB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5853" y="4434773"/>
                <a:ext cx="146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xmlns="" id="{C2B314EF-342D-E348-A1EB-A66AAA4DAC02}"/>
                  </a:ext>
                </a:extLst>
              </p14:cNvPr>
              <p14:cNvContentPartPr/>
              <p14:nvPr/>
            </p14:nvContentPartPr>
            <p14:xfrm>
              <a:off x="2211853" y="4407773"/>
              <a:ext cx="6059160" cy="77328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C2B314EF-342D-E348-A1EB-A66AAA4DAC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04293" y="4397693"/>
                <a:ext cx="607428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xmlns="" id="{A069D67D-2892-D947-8DE0-3E5BC6D0DC6D}"/>
                  </a:ext>
                </a:extLst>
              </p14:cNvPr>
              <p14:cNvContentPartPr/>
              <p14:nvPr/>
            </p14:nvContentPartPr>
            <p14:xfrm>
              <a:off x="126733" y="1635053"/>
              <a:ext cx="7127640" cy="74664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A069D67D-2892-D947-8DE0-3E5BC6D0DC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653" y="1624973"/>
                <a:ext cx="714780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xmlns="" id="{DF1ACD2D-3EAE-E242-AE06-A86266052DC6}"/>
                  </a:ext>
                </a:extLst>
              </p14:cNvPr>
              <p14:cNvContentPartPr/>
              <p14:nvPr/>
            </p14:nvContentPartPr>
            <p14:xfrm>
              <a:off x="174613" y="3769133"/>
              <a:ext cx="196200" cy="866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F1ACD2D-3EAE-E242-AE06-A86266052D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4173" y="3759053"/>
                <a:ext cx="216360" cy="8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53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VAE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stochastic gradient descent (SGD)</a:t>
            </a:r>
          </a:p>
          <a:p>
            <a:endParaRPr lang="en-US" dirty="0"/>
          </a:p>
          <a:p>
            <a:r>
              <a:rPr lang="en-US" b="1" dirty="0"/>
              <a:t>Problem:</a:t>
            </a:r>
          </a:p>
          <a:p>
            <a:r>
              <a:rPr lang="en-US" dirty="0"/>
              <a:t>Sampling step not differentiable</a:t>
            </a:r>
          </a:p>
          <a:p>
            <a:r>
              <a:rPr lang="en-US" dirty="0"/>
              <a:t>Use a re-parameterization trick</a:t>
            </a:r>
          </a:p>
          <a:p>
            <a:pPr lvl="1"/>
            <a:r>
              <a:rPr lang="en-US" dirty="0"/>
              <a:t>Move sampling to input layer, so that the sampling step is independent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B1B3A138-3972-0E46-A75A-74E13172AEF0}"/>
                  </a:ext>
                </a:extLst>
              </p14:cNvPr>
              <p14:cNvContentPartPr/>
              <p14:nvPr/>
            </p14:nvContentPartPr>
            <p14:xfrm>
              <a:off x="736920" y="1031400"/>
              <a:ext cx="8668080" cy="521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B3A138-3972-0E46-A75A-74E13172AE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560" y="1022040"/>
                <a:ext cx="8686800" cy="52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261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blipFill>
                <a:blip r:embed="rId5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D73F16DB-1214-2043-84A6-4A3D68EF030B}"/>
                  </a:ext>
                </a:extLst>
              </p14:cNvPr>
              <p14:cNvContentPartPr/>
              <p14:nvPr/>
            </p14:nvContentPartPr>
            <p14:xfrm>
              <a:off x="6517800" y="4477320"/>
              <a:ext cx="915480" cy="934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3F16DB-1214-2043-84A6-4A3D68EF03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440" y="4467960"/>
                <a:ext cx="934200" cy="9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542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5686359" y="5688117"/>
            <a:ext cx="2333497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512" y="4998805"/>
            <a:ext cx="164239" cy="65695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0663BFE0-2A4A-4B4F-A9B1-A52EF1E3FCF8}"/>
                  </a:ext>
                </a:extLst>
              </p14:cNvPr>
              <p14:cNvContentPartPr/>
              <p14:nvPr/>
            </p14:nvContentPartPr>
            <p14:xfrm>
              <a:off x="1706400" y="1783440"/>
              <a:ext cx="8959680" cy="3737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663BFE0-2A4A-4B4F-A9B1-A52EF1E3FC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97040" y="1774080"/>
                <a:ext cx="8978400" cy="37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128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VAE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1379225"/>
            <a:ext cx="4944623" cy="211137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4238371"/>
            <a:ext cx="5233700" cy="17445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476" y="4250727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Image: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8475" y="487982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Images: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475" y="5481999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Difference: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705" y="924081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Traditional AE: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476" y="1654366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Image: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751" y="270098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Images: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292" y="3616011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Variational AE:</a:t>
            </a:r>
          </a:p>
        </p:txBody>
      </p:sp>
    </p:spTree>
    <p:extLst>
      <p:ext uri="{BB962C8B-B14F-4D97-AF65-F5344CB8AC3E}">
        <p14:creationId xmlns:p14="http://schemas.microsoft.com/office/powerpoint/2010/main" val="53796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16" y="3048359"/>
            <a:ext cx="3777049" cy="3777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1" y="370703"/>
            <a:ext cx="5708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 of VAE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More separable than AE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Because of the prior N(0,1) everything is center at (0,0) with spread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approx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1.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6" y="3152006"/>
            <a:ext cx="3782785" cy="3705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0313" y="605481"/>
            <a:ext cx="48273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Blending is more continuous because latent space is continuous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39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AI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51123DEF-895E-45D7-B3B1-38A9DC4AFD11}"/>
              </a:ext>
            </a:extLst>
          </p:cNvPr>
          <p:cNvSpPr/>
          <p:nvPr/>
        </p:nvSpPr>
        <p:spPr>
          <a:xfrm>
            <a:off x="4902404" y="6013469"/>
            <a:ext cx="2387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https://nvlabs.github.io/few-shot-vid2vid/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181100"/>
            <a:ext cx="83439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A85AE61-168A-45FB-9A48-DD1BAF6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47" y="1547353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003D14E0-776D-4CD7-ACA1-CBE81964E83A}"/>
              </a:ext>
            </a:extLst>
          </p:cNvPr>
          <p:cNvSpPr/>
          <p:nvPr/>
        </p:nvSpPr>
        <p:spPr>
          <a:xfrm>
            <a:off x="4000427" y="3863297"/>
            <a:ext cx="4399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1" dirty="0">
                <a:solidFill>
                  <a:srgbClr val="050526"/>
                </a:solidFill>
                <a:effectLst/>
                <a:latin typeface="Karla"/>
              </a:rPr>
              <a:t>“What I cannot create, I do not understand.”</a:t>
            </a:r>
          </a:p>
          <a:p>
            <a:r>
              <a:rPr lang="en-US" i="1" dirty="0">
                <a:solidFill>
                  <a:srgbClr val="050526"/>
                </a:solidFill>
                <a:latin typeface="Karla"/>
              </a:rPr>
              <a:t>- </a:t>
            </a:r>
            <a:r>
              <a:rPr lang="en-US" b="0" i="1" dirty="0">
                <a:solidFill>
                  <a:srgbClr val="050526"/>
                </a:solidFill>
                <a:effectLst/>
                <a:latin typeface="Karla"/>
              </a:rPr>
              <a:t>Richard Feynman</a:t>
            </a:r>
            <a:endParaRPr lang="en-US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1633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51123DEF-895E-45D7-B3B1-38A9DC4AFD11}"/>
              </a:ext>
            </a:extLst>
          </p:cNvPr>
          <p:cNvSpPr/>
          <p:nvPr/>
        </p:nvSpPr>
        <p:spPr>
          <a:xfrm>
            <a:off x="4564495" y="5969988"/>
            <a:ext cx="3199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https://github.com/tkarras/progressive_growing_of_gans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39800"/>
            <a:ext cx="8763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51123DEF-895E-45D7-B3B1-38A9DC4AFD11}"/>
              </a:ext>
            </a:extLst>
          </p:cNvPr>
          <p:cNvSpPr/>
          <p:nvPr/>
        </p:nvSpPr>
        <p:spPr>
          <a:xfrm>
            <a:off x="4564495" y="5969988"/>
            <a:ext cx="3199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https://github.com/tkarras/progressive_growing_of_gans</a:t>
            </a:r>
            <a:endParaRPr lang="en-US" sz="1000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xmlns="" id="{9C3A562E-B2DF-3147-9547-340B2C763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88" y="1002856"/>
            <a:ext cx="8660154" cy="4880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B82B57-313F-4D4C-B157-23BE538D1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856" y="3620278"/>
            <a:ext cx="274828" cy="3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59204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cs109b_language2</Template>
  <TotalTime>23008</TotalTime>
  <Words>1795</Words>
  <Application>Microsoft Macintosh PowerPoint</Application>
  <PresentationFormat>Widescreen</PresentationFormat>
  <Paragraphs>411</Paragraphs>
  <Slides>58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Calibri</vt:lpstr>
      <vt:lpstr>Cambria Math</vt:lpstr>
      <vt:lpstr>Karla</vt:lpstr>
      <vt:lpstr>Arial</vt:lpstr>
      <vt:lpstr>GEC_template</vt:lpstr>
      <vt:lpstr>Equation</vt:lpstr>
      <vt:lpstr>Lecture 18: Variational Autoencoders</vt:lpstr>
      <vt:lpstr>Outline</vt:lpstr>
      <vt:lpstr>Outline</vt:lpstr>
      <vt:lpstr>State of the Art in AI </vt:lpstr>
      <vt:lpstr>State of the Art in AI </vt:lpstr>
      <vt:lpstr>State of the Art in AI </vt:lpstr>
      <vt:lpstr>Generative Modeling</vt:lpstr>
      <vt:lpstr>Generative Modeling</vt:lpstr>
      <vt:lpstr>Generative Modeling</vt:lpstr>
      <vt:lpstr>Generative Modeling</vt:lpstr>
      <vt:lpstr>Generative Modeling</vt:lpstr>
      <vt:lpstr>Generative Modeling</vt:lpstr>
      <vt:lpstr>Generative Modeling</vt:lpstr>
      <vt:lpstr>PowerPoint Presentation</vt:lpstr>
      <vt:lpstr>PowerPoint Presentation</vt:lpstr>
      <vt:lpstr>PowerPoint Presentation</vt:lpstr>
      <vt:lpstr>Generating Data </vt:lpstr>
      <vt:lpstr>Problems with Autoencoders (from lecture 12)</vt:lpstr>
      <vt:lpstr>Outline</vt:lpstr>
      <vt:lpstr>Generative models</vt:lpstr>
      <vt:lpstr>Generative models</vt:lpstr>
      <vt:lpstr>Generative models</vt:lpstr>
      <vt:lpstr>Generative models</vt:lpstr>
      <vt:lpstr>Traditional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Outline</vt:lpstr>
      <vt:lpstr>Separability in Variational Autoencoders</vt:lpstr>
      <vt:lpstr>Separability in Variational Autoencoders</vt:lpstr>
      <vt:lpstr>Separability in Variational Autoencoders</vt:lpstr>
      <vt:lpstr>Blending Latent Variables</vt:lpstr>
      <vt:lpstr>Separability in Variational Autoencoders</vt:lpstr>
      <vt:lpstr>Separability in Variational Autoencoders</vt:lpstr>
      <vt:lpstr>Separability in Variational Autoencoders</vt:lpstr>
      <vt:lpstr>Separability in Variational Autoencoders</vt:lpstr>
      <vt:lpstr>Separability in Variational Autoencoders</vt:lpstr>
      <vt:lpstr>Separability in Variational Autoencoders</vt:lpstr>
      <vt:lpstr>Separability in Variational Autoencoders </vt:lpstr>
      <vt:lpstr>Separability in Variational Autoencoders</vt:lpstr>
      <vt:lpstr>Separability in Variational Autoencoders</vt:lpstr>
      <vt:lpstr>Separability in Variational Autoencoders</vt:lpstr>
      <vt:lpstr>PowerPoint Presentation</vt:lpstr>
      <vt:lpstr>Outline</vt:lpstr>
      <vt:lpstr>Training</vt:lpstr>
      <vt:lpstr>Bayesian AE</vt:lpstr>
      <vt:lpstr>Bayesian AE</vt:lpstr>
      <vt:lpstr>Variational AE</vt:lpstr>
      <vt:lpstr>PowerPoint Presentation</vt:lpstr>
      <vt:lpstr>Training VAE</vt:lpstr>
      <vt:lpstr>Reparametrization Trick</vt:lpstr>
      <vt:lpstr>Reparametrization Trick</vt:lpstr>
      <vt:lpstr>Reparametrization Trick</vt:lpstr>
      <vt:lpstr>Training VAE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329</cp:revision>
  <cp:lastPrinted>2019-03-01T12:49:42Z</cp:lastPrinted>
  <dcterms:created xsi:type="dcterms:W3CDTF">2018-06-13T00:26:17Z</dcterms:created>
  <dcterms:modified xsi:type="dcterms:W3CDTF">2020-04-13T12:01:56Z</dcterms:modified>
</cp:coreProperties>
</file>